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4"/>
  </p:sldMasterIdLst>
  <p:notesMasterIdLst>
    <p:notesMasterId r:id="rId23"/>
  </p:notesMasterIdLst>
  <p:handoutMasterIdLst>
    <p:handoutMasterId r:id="rId24"/>
  </p:handoutMasterIdLst>
  <p:sldIdLst>
    <p:sldId id="256" r:id="rId5"/>
    <p:sldId id="283" r:id="rId6"/>
    <p:sldId id="262" r:id="rId7"/>
    <p:sldId id="333" r:id="rId8"/>
    <p:sldId id="332" r:id="rId9"/>
    <p:sldId id="336" r:id="rId10"/>
    <p:sldId id="272" r:id="rId11"/>
    <p:sldId id="308" r:id="rId12"/>
    <p:sldId id="303" r:id="rId13"/>
    <p:sldId id="304" r:id="rId14"/>
    <p:sldId id="305" r:id="rId15"/>
    <p:sldId id="307" r:id="rId16"/>
    <p:sldId id="315" r:id="rId17"/>
    <p:sldId id="312" r:id="rId18"/>
    <p:sldId id="311" r:id="rId19"/>
    <p:sldId id="318" r:id="rId20"/>
    <p:sldId id="343" r:id="rId21"/>
    <p:sldId id="260" r:id="rId22"/>
  </p:sldIdLst>
  <p:sldSz cx="9144000" cy="5143500" type="screen16x9"/>
  <p:notesSz cx="7010400" cy="9296400"/>
  <p:embeddedFontLst>
    <p:embeddedFont>
      <p:font typeface="Calibri" panose="020F0502020204030204" pitchFamily="34"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Nirmala UI Semilight" panose="020B0402040204020203" pitchFamily="34" charset="0"/>
      <p:regular r:id="rId33"/>
    </p:embeddedFont>
    <p:embeddedFont>
      <p:font typeface="Raleway"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Tw Cen MT" panose="020B0602020104020603" pitchFamily="34" charset="0"/>
      <p:regular r:id="rId42"/>
      <p:bold r:id="rId43"/>
      <p:italic r:id="rId44"/>
      <p:boldItalic r:id="rId45"/>
    </p:embeddedFont>
    <p:embeddedFont>
      <p:font typeface="Tw Cen MT Condensed" panose="020B0606020104020203" pitchFamily="34" charset="0"/>
      <p:regular r:id="rId46"/>
      <p:bold r:id="rId47"/>
    </p:embeddedFont>
    <p:embeddedFont>
      <p:font typeface="Wingdings 3" panose="05040102010807070707" pitchFamily="18" charset="2"/>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A5CDF0-9FED-2EED-00B7-55C6BC7F0F83}" name="Boyd Moses Crystal" initials="BC" userId="S::boydmosesc@pcsb.org::e113ddec-ad30-4df6-8df5-3356f5b2b2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Brown" initials="AB" lastIdx="0" clrIdx="0">
    <p:extLst>
      <p:ext uri="{19B8F6BF-5375-455C-9EA6-DF929625EA0E}">
        <p15:presenceInfo xmlns:p15="http://schemas.microsoft.com/office/powerpoint/2012/main" userId="Amy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E3EB1-FEB4-49C0-B768-2449ECF18A13}" v="8" dt="2023-08-23T20:16:45.876"/>
  </p1510:revLst>
</p1510:revInfo>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42" autoAdjust="0"/>
    <p:restoredTop sz="69613" autoAdjust="0"/>
  </p:normalViewPr>
  <p:slideViewPr>
    <p:cSldViewPr snapToGrid="0">
      <p:cViewPr varScale="1">
        <p:scale>
          <a:sx n="58" d="100"/>
          <a:sy n="58" d="100"/>
        </p:scale>
        <p:origin x="7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6.xml"/><Relationship Id="rId41" Type="http://schemas.openxmlformats.org/officeDocument/2006/relationships/font" Target="fonts/font17.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Lisa" userId="4f2125b1-3110-4076-a4b4-63a237092924" providerId="ADAL" clId="{614E3EB1-FEB4-49C0-B768-2449ECF18A13}"/>
    <pc:docChg chg="undo custSel delSld modSld">
      <pc:chgData name="Brown Lisa" userId="4f2125b1-3110-4076-a4b4-63a237092924" providerId="ADAL" clId="{614E3EB1-FEB4-49C0-B768-2449ECF18A13}" dt="2023-08-23T20:20:49.769" v="928" actId="1076"/>
      <pc:docMkLst>
        <pc:docMk/>
      </pc:docMkLst>
      <pc:sldChg chg="delSp modSp mod">
        <pc:chgData name="Brown Lisa" userId="4f2125b1-3110-4076-a4b4-63a237092924" providerId="ADAL" clId="{614E3EB1-FEB4-49C0-B768-2449ECF18A13}" dt="2023-08-23T18:45:36.866" v="187" actId="20577"/>
        <pc:sldMkLst>
          <pc:docMk/>
          <pc:sldMk cId="0" sldId="256"/>
        </pc:sldMkLst>
        <pc:spChg chg="mod">
          <ac:chgData name="Brown Lisa" userId="4f2125b1-3110-4076-a4b4-63a237092924" providerId="ADAL" clId="{614E3EB1-FEB4-49C0-B768-2449ECF18A13}" dt="2023-08-23T18:45:36.866" v="187" actId="20577"/>
          <ac:spMkLst>
            <pc:docMk/>
            <pc:sldMk cId="0" sldId="256"/>
            <ac:spMk id="2" creationId="{CBA064CE-C29C-421B-BDE3-69A0DEB42C9D}"/>
          </ac:spMkLst>
        </pc:spChg>
        <pc:spChg chg="del mod">
          <ac:chgData name="Brown Lisa" userId="4f2125b1-3110-4076-a4b4-63a237092924" providerId="ADAL" clId="{614E3EB1-FEB4-49C0-B768-2449ECF18A13}" dt="2023-08-23T18:45:20.388" v="171"/>
          <ac:spMkLst>
            <pc:docMk/>
            <pc:sldMk cId="0" sldId="256"/>
            <ac:spMk id="4" creationId="{597B4C02-CF6B-4D89-8705-29F844FC4245}"/>
          </ac:spMkLst>
        </pc:spChg>
      </pc:sldChg>
      <pc:sldChg chg="del">
        <pc:chgData name="Brown Lisa" userId="4f2125b1-3110-4076-a4b4-63a237092924" providerId="ADAL" clId="{614E3EB1-FEB4-49C0-B768-2449ECF18A13}" dt="2023-08-23T19:02:22.553" v="899" actId="2696"/>
        <pc:sldMkLst>
          <pc:docMk/>
          <pc:sldMk cId="0" sldId="261"/>
        </pc:sldMkLst>
      </pc:sldChg>
      <pc:sldChg chg="del">
        <pc:chgData name="Brown Lisa" userId="4f2125b1-3110-4076-a4b4-63a237092924" providerId="ADAL" clId="{614E3EB1-FEB4-49C0-B768-2449ECF18A13}" dt="2023-08-23T19:02:53.569" v="916" actId="2696"/>
        <pc:sldMkLst>
          <pc:docMk/>
          <pc:sldMk cId="0" sldId="270"/>
        </pc:sldMkLst>
      </pc:sldChg>
      <pc:sldChg chg="del">
        <pc:chgData name="Brown Lisa" userId="4f2125b1-3110-4076-a4b4-63a237092924" providerId="ADAL" clId="{614E3EB1-FEB4-49C0-B768-2449ECF18A13}" dt="2023-08-23T18:45:59.815" v="189" actId="2696"/>
        <pc:sldMkLst>
          <pc:docMk/>
          <pc:sldMk cId="0" sldId="275"/>
        </pc:sldMkLst>
      </pc:sldChg>
      <pc:sldChg chg="modSp mod">
        <pc:chgData name="Brown Lisa" userId="4f2125b1-3110-4076-a4b4-63a237092924" providerId="ADAL" clId="{614E3EB1-FEB4-49C0-B768-2449ECF18A13}" dt="2023-08-23T19:36:54.931" v="919" actId="14100"/>
        <pc:sldMkLst>
          <pc:docMk/>
          <pc:sldMk cId="0" sldId="283"/>
        </pc:sldMkLst>
        <pc:spChg chg="mod">
          <ac:chgData name="Brown Lisa" userId="4f2125b1-3110-4076-a4b4-63a237092924" providerId="ADAL" clId="{614E3EB1-FEB4-49C0-B768-2449ECF18A13}" dt="2023-08-23T18:46:19.403" v="216" actId="20577"/>
          <ac:spMkLst>
            <pc:docMk/>
            <pc:sldMk cId="0" sldId="283"/>
            <ac:spMk id="448" creationId="{00000000-0000-0000-0000-000000000000}"/>
          </ac:spMkLst>
        </pc:spChg>
        <pc:picChg chg="mod">
          <ac:chgData name="Brown Lisa" userId="4f2125b1-3110-4076-a4b4-63a237092924" providerId="ADAL" clId="{614E3EB1-FEB4-49C0-B768-2449ECF18A13}" dt="2023-08-23T19:36:54.931" v="919" actId="14100"/>
          <ac:picMkLst>
            <pc:docMk/>
            <pc:sldMk cId="0" sldId="283"/>
            <ac:picMk id="2054" creationId="{8EFA7746-9EE7-6305-5C68-DFDB3CFAC44D}"/>
          </ac:picMkLst>
        </pc:picChg>
      </pc:sldChg>
      <pc:sldChg chg="del">
        <pc:chgData name="Brown Lisa" userId="4f2125b1-3110-4076-a4b4-63a237092924" providerId="ADAL" clId="{614E3EB1-FEB4-49C0-B768-2449ECF18A13}" dt="2023-08-23T18:58:19.437" v="811" actId="47"/>
        <pc:sldMkLst>
          <pc:docMk/>
          <pc:sldMk cId="3250072113" sldId="301"/>
        </pc:sldMkLst>
      </pc:sldChg>
      <pc:sldChg chg="modSp mod">
        <pc:chgData name="Brown Lisa" userId="4f2125b1-3110-4076-a4b4-63a237092924" providerId="ADAL" clId="{614E3EB1-FEB4-49C0-B768-2449ECF18A13}" dt="2023-08-23T18:58:50.977" v="849" actId="20577"/>
        <pc:sldMkLst>
          <pc:docMk/>
          <pc:sldMk cId="2309680413" sldId="304"/>
        </pc:sldMkLst>
        <pc:spChg chg="mod">
          <ac:chgData name="Brown Lisa" userId="4f2125b1-3110-4076-a4b4-63a237092924" providerId="ADAL" clId="{614E3EB1-FEB4-49C0-B768-2449ECF18A13}" dt="2023-08-23T18:58:50.977" v="849" actId="20577"/>
          <ac:spMkLst>
            <pc:docMk/>
            <pc:sldMk cId="2309680413" sldId="304"/>
            <ac:spMk id="3" creationId="{A462ECDD-C4E5-495D-85CD-26969A56340E}"/>
          </ac:spMkLst>
        </pc:spChg>
      </pc:sldChg>
      <pc:sldChg chg="addSp modSp mod">
        <pc:chgData name="Brown Lisa" userId="4f2125b1-3110-4076-a4b4-63a237092924" providerId="ADAL" clId="{614E3EB1-FEB4-49C0-B768-2449ECF18A13}" dt="2023-08-23T20:09:43.479" v="922" actId="1076"/>
        <pc:sldMkLst>
          <pc:docMk/>
          <pc:sldMk cId="3707896478" sldId="305"/>
        </pc:sldMkLst>
        <pc:spChg chg="mod">
          <ac:chgData name="Brown Lisa" userId="4f2125b1-3110-4076-a4b4-63a237092924" providerId="ADAL" clId="{614E3EB1-FEB4-49C0-B768-2449ECF18A13}" dt="2023-08-23T18:59:13.120" v="884" actId="20577"/>
          <ac:spMkLst>
            <pc:docMk/>
            <pc:sldMk cId="3707896478" sldId="305"/>
            <ac:spMk id="2" creationId="{F23FB93B-7E87-4006-A63C-A5AF3536A0F1}"/>
          </ac:spMkLst>
        </pc:spChg>
        <pc:spChg chg="mod">
          <ac:chgData name="Brown Lisa" userId="4f2125b1-3110-4076-a4b4-63a237092924" providerId="ADAL" clId="{614E3EB1-FEB4-49C0-B768-2449ECF18A13}" dt="2023-08-23T18:59:32.926" v="888" actId="14100"/>
          <ac:spMkLst>
            <pc:docMk/>
            <pc:sldMk cId="3707896478" sldId="305"/>
            <ac:spMk id="3" creationId="{B3E36FD7-C49C-447B-8C75-7FF5CE1CE26C}"/>
          </ac:spMkLst>
        </pc:spChg>
        <pc:picChg chg="add mod">
          <ac:chgData name="Brown Lisa" userId="4f2125b1-3110-4076-a4b4-63a237092924" providerId="ADAL" clId="{614E3EB1-FEB4-49C0-B768-2449ECF18A13}" dt="2023-08-23T20:09:19.825" v="921" actId="571"/>
          <ac:picMkLst>
            <pc:docMk/>
            <pc:sldMk cId="3707896478" sldId="305"/>
            <ac:picMk id="6" creationId="{B0EF9F09-9321-A3B9-FEE2-9B0965F92B85}"/>
          </ac:picMkLst>
        </pc:picChg>
        <pc:picChg chg="add mod">
          <ac:chgData name="Brown Lisa" userId="4f2125b1-3110-4076-a4b4-63a237092924" providerId="ADAL" clId="{614E3EB1-FEB4-49C0-B768-2449ECF18A13}" dt="2023-08-23T20:09:43.479" v="922" actId="1076"/>
          <ac:picMkLst>
            <pc:docMk/>
            <pc:sldMk cId="3707896478" sldId="305"/>
            <ac:picMk id="7" creationId="{E1CBDBAC-9ABE-E766-4DAF-F5AAEED01395}"/>
          </ac:picMkLst>
        </pc:picChg>
      </pc:sldChg>
      <pc:sldChg chg="del">
        <pc:chgData name="Brown Lisa" userId="4f2125b1-3110-4076-a4b4-63a237092924" providerId="ADAL" clId="{614E3EB1-FEB4-49C0-B768-2449ECF18A13}" dt="2023-08-23T18:58:22.319" v="812" actId="47"/>
        <pc:sldMkLst>
          <pc:docMk/>
          <pc:sldMk cId="2488202871" sldId="309"/>
        </pc:sldMkLst>
      </pc:sldChg>
      <pc:sldChg chg="del">
        <pc:chgData name="Brown Lisa" userId="4f2125b1-3110-4076-a4b4-63a237092924" providerId="ADAL" clId="{614E3EB1-FEB4-49C0-B768-2449ECF18A13}" dt="2023-08-23T18:45:47.769" v="188" actId="2696"/>
        <pc:sldMkLst>
          <pc:docMk/>
          <pc:sldMk cId="2432820900" sldId="310"/>
        </pc:sldMkLst>
      </pc:sldChg>
      <pc:sldChg chg="addSp modSp mod">
        <pc:chgData name="Brown Lisa" userId="4f2125b1-3110-4076-a4b4-63a237092924" providerId="ADAL" clId="{614E3EB1-FEB4-49C0-B768-2449ECF18A13}" dt="2023-08-23T20:16:45.876" v="925" actId="1076"/>
        <pc:sldMkLst>
          <pc:docMk/>
          <pc:sldMk cId="3409058185" sldId="311"/>
        </pc:sldMkLst>
        <pc:picChg chg="add mod">
          <ac:chgData name="Brown Lisa" userId="4f2125b1-3110-4076-a4b4-63a237092924" providerId="ADAL" clId="{614E3EB1-FEB4-49C0-B768-2449ECF18A13}" dt="2023-08-23T20:14:31.574" v="924" actId="571"/>
          <ac:picMkLst>
            <pc:docMk/>
            <pc:sldMk cId="3409058185" sldId="311"/>
            <ac:picMk id="6" creationId="{76061937-9460-F07B-A96A-F0D67DE4C5FE}"/>
          </ac:picMkLst>
        </pc:picChg>
        <pc:picChg chg="mod">
          <ac:chgData name="Brown Lisa" userId="4f2125b1-3110-4076-a4b4-63a237092924" providerId="ADAL" clId="{614E3EB1-FEB4-49C0-B768-2449ECF18A13}" dt="2023-08-23T20:13:37.331" v="923" actId="1076"/>
          <ac:picMkLst>
            <pc:docMk/>
            <pc:sldMk cId="3409058185" sldId="311"/>
            <ac:picMk id="7" creationId="{CD5CC686-DF85-D712-43B1-59090D9C98C8}"/>
          </ac:picMkLst>
        </pc:picChg>
        <pc:picChg chg="mod">
          <ac:chgData name="Brown Lisa" userId="4f2125b1-3110-4076-a4b4-63a237092924" providerId="ADAL" clId="{614E3EB1-FEB4-49C0-B768-2449ECF18A13}" dt="2023-08-23T20:16:45.876" v="925" actId="1076"/>
          <ac:picMkLst>
            <pc:docMk/>
            <pc:sldMk cId="3409058185" sldId="311"/>
            <ac:picMk id="7170" creationId="{45BF99EE-D701-20E6-733D-B4524264CF75}"/>
          </ac:picMkLst>
        </pc:picChg>
      </pc:sldChg>
      <pc:sldChg chg="modSp mod">
        <pc:chgData name="Brown Lisa" userId="4f2125b1-3110-4076-a4b4-63a237092924" providerId="ADAL" clId="{614E3EB1-FEB4-49C0-B768-2449ECF18A13}" dt="2023-08-23T19:02:35.525" v="915" actId="20577"/>
        <pc:sldMkLst>
          <pc:docMk/>
          <pc:sldMk cId="3557818378" sldId="312"/>
        </pc:sldMkLst>
        <pc:spChg chg="mod">
          <ac:chgData name="Brown Lisa" userId="4f2125b1-3110-4076-a4b4-63a237092924" providerId="ADAL" clId="{614E3EB1-FEB4-49C0-B768-2449ECF18A13}" dt="2023-08-23T19:02:35.525" v="915" actId="20577"/>
          <ac:spMkLst>
            <pc:docMk/>
            <pc:sldMk cId="3557818378" sldId="312"/>
            <ac:spMk id="3" creationId="{B2012329-BFCE-42E2-9830-FA85866DE92A}"/>
          </ac:spMkLst>
        </pc:spChg>
      </pc:sldChg>
      <pc:sldChg chg="del">
        <pc:chgData name="Brown Lisa" userId="4f2125b1-3110-4076-a4b4-63a237092924" providerId="ADAL" clId="{614E3EB1-FEB4-49C0-B768-2449ECF18A13}" dt="2023-08-23T19:02:12.267" v="898" actId="2696"/>
        <pc:sldMkLst>
          <pc:docMk/>
          <pc:sldMk cId="56742427" sldId="314"/>
        </pc:sldMkLst>
      </pc:sldChg>
      <pc:sldChg chg="modSp mod">
        <pc:chgData name="Brown Lisa" userId="4f2125b1-3110-4076-a4b4-63a237092924" providerId="ADAL" clId="{614E3EB1-FEB4-49C0-B768-2449ECF18A13}" dt="2023-08-23T20:20:49.769" v="928" actId="1076"/>
        <pc:sldMkLst>
          <pc:docMk/>
          <pc:sldMk cId="4002995155" sldId="318"/>
        </pc:sldMkLst>
        <pc:spChg chg="mod">
          <ac:chgData name="Brown Lisa" userId="4f2125b1-3110-4076-a4b4-63a237092924" providerId="ADAL" clId="{614E3EB1-FEB4-49C0-B768-2449ECF18A13}" dt="2023-08-23T20:20:49.769" v="928" actId="1076"/>
          <ac:spMkLst>
            <pc:docMk/>
            <pc:sldMk cId="4002995155" sldId="318"/>
            <ac:spMk id="18" creationId="{FF223425-A455-4411-A50A-36506BD81B6B}"/>
          </ac:spMkLst>
        </pc:spChg>
      </pc:sldChg>
      <pc:sldChg chg="del">
        <pc:chgData name="Brown Lisa" userId="4f2125b1-3110-4076-a4b4-63a237092924" providerId="ADAL" clId="{614E3EB1-FEB4-49C0-B768-2449ECF18A13}" dt="2023-08-23T19:03:11.655" v="918" actId="47"/>
        <pc:sldMkLst>
          <pc:docMk/>
          <pc:sldMk cId="3351863582" sldId="324"/>
        </pc:sldMkLst>
      </pc:sldChg>
      <pc:sldChg chg="del">
        <pc:chgData name="Brown Lisa" userId="4f2125b1-3110-4076-a4b4-63a237092924" providerId="ADAL" clId="{614E3EB1-FEB4-49C0-B768-2449ECF18A13}" dt="2023-08-23T19:02:02.441" v="897" actId="2696"/>
        <pc:sldMkLst>
          <pc:docMk/>
          <pc:sldMk cId="2826041132" sldId="325"/>
        </pc:sldMkLst>
      </pc:sldChg>
      <pc:sldChg chg="del">
        <pc:chgData name="Brown Lisa" userId="4f2125b1-3110-4076-a4b4-63a237092924" providerId="ADAL" clId="{614E3EB1-FEB4-49C0-B768-2449ECF18A13}" dt="2023-08-23T19:03:03.314" v="917" actId="47"/>
        <pc:sldMkLst>
          <pc:docMk/>
          <pc:sldMk cId="3902595307" sldId="327"/>
        </pc:sldMkLst>
      </pc:sldChg>
      <pc:sldChg chg="del">
        <pc:chgData name="Brown Lisa" userId="4f2125b1-3110-4076-a4b4-63a237092924" providerId="ADAL" clId="{614E3EB1-FEB4-49C0-B768-2449ECF18A13}" dt="2023-08-23T18:57:59.995" v="810" actId="47"/>
        <pc:sldMkLst>
          <pc:docMk/>
          <pc:sldMk cId="2623038330" sldId="331"/>
        </pc:sldMkLst>
      </pc:sldChg>
      <pc:sldChg chg="addSp delSp modSp mod">
        <pc:chgData name="Brown Lisa" userId="4f2125b1-3110-4076-a4b4-63a237092924" providerId="ADAL" clId="{614E3EB1-FEB4-49C0-B768-2449ECF18A13}" dt="2023-08-23T18:52:45.290" v="657" actId="20577"/>
        <pc:sldMkLst>
          <pc:docMk/>
          <pc:sldMk cId="1701309889" sldId="332"/>
        </pc:sldMkLst>
        <pc:spChg chg="mod">
          <ac:chgData name="Brown Lisa" userId="4f2125b1-3110-4076-a4b4-63a237092924" providerId="ADAL" clId="{614E3EB1-FEB4-49C0-B768-2449ECF18A13}" dt="2023-08-23T18:52:45.290" v="657" actId="20577"/>
          <ac:spMkLst>
            <pc:docMk/>
            <pc:sldMk cId="1701309889" sldId="332"/>
            <ac:spMk id="3" creationId="{5D1A1D8F-380D-4975-B270-B8A3F0357825}"/>
          </ac:spMkLst>
        </pc:spChg>
        <pc:picChg chg="add del">
          <ac:chgData name="Brown Lisa" userId="4f2125b1-3110-4076-a4b4-63a237092924" providerId="ADAL" clId="{614E3EB1-FEB4-49C0-B768-2449ECF18A13}" dt="2023-08-23T18:51:27.569" v="481" actId="22"/>
          <ac:picMkLst>
            <pc:docMk/>
            <pc:sldMk cId="1701309889" sldId="332"/>
            <ac:picMk id="6" creationId="{27F5D2ED-8023-746B-6F60-0BF8A2BEC7AD}"/>
          </ac:picMkLst>
        </pc:picChg>
      </pc:sldChg>
      <pc:sldChg chg="addSp delSp modSp mod">
        <pc:chgData name="Brown Lisa" userId="4f2125b1-3110-4076-a4b4-63a237092924" providerId="ADAL" clId="{614E3EB1-FEB4-49C0-B768-2449ECF18A13}" dt="2023-08-23T18:57:33.975" v="809" actId="14100"/>
        <pc:sldMkLst>
          <pc:docMk/>
          <pc:sldMk cId="2667114863" sldId="336"/>
        </pc:sldMkLst>
        <pc:spChg chg="mod">
          <ac:chgData name="Brown Lisa" userId="4f2125b1-3110-4076-a4b4-63a237092924" providerId="ADAL" clId="{614E3EB1-FEB4-49C0-B768-2449ECF18A13}" dt="2023-08-23T18:56:00.162" v="797" actId="1076"/>
          <ac:spMkLst>
            <pc:docMk/>
            <pc:sldMk cId="2667114863" sldId="336"/>
            <ac:spMk id="3" creationId="{18CB52C5-9DCC-5FF9-3746-E508861198F6}"/>
          </ac:spMkLst>
        </pc:spChg>
        <pc:graphicFrameChg chg="add mod modGraphic">
          <ac:chgData name="Brown Lisa" userId="4f2125b1-3110-4076-a4b4-63a237092924" providerId="ADAL" clId="{614E3EB1-FEB4-49C0-B768-2449ECF18A13}" dt="2023-08-23T18:57:33.975" v="809" actId="14100"/>
          <ac:graphicFrameMkLst>
            <pc:docMk/>
            <pc:sldMk cId="2667114863" sldId="336"/>
            <ac:graphicFrameMk id="5" creationId="{ACFC932D-B775-554D-1DC0-DAE9F46B566A}"/>
          </ac:graphicFrameMkLst>
        </pc:graphicFrameChg>
        <pc:picChg chg="del">
          <ac:chgData name="Brown Lisa" userId="4f2125b1-3110-4076-a4b4-63a237092924" providerId="ADAL" clId="{614E3EB1-FEB4-49C0-B768-2449ECF18A13}" dt="2023-08-23T18:56:16.718" v="799" actId="478"/>
          <ac:picMkLst>
            <pc:docMk/>
            <pc:sldMk cId="2667114863" sldId="336"/>
            <ac:picMk id="12292" creationId="{F61A3B49-CA18-1997-8D99-ACDBD09D5618}"/>
          </ac:picMkLst>
        </pc:picChg>
      </pc:sldChg>
      <pc:sldChg chg="del">
        <pc:chgData name="Brown Lisa" userId="4f2125b1-3110-4076-a4b4-63a237092924" providerId="ADAL" clId="{614E3EB1-FEB4-49C0-B768-2449ECF18A13}" dt="2023-08-23T18:43:15.493" v="0" actId="2696"/>
        <pc:sldMkLst>
          <pc:docMk/>
          <pc:sldMk cId="1132838720" sldId="338"/>
        </pc:sldMkLst>
      </pc:sldChg>
      <pc:sldChg chg="del">
        <pc:chgData name="Brown Lisa" userId="4f2125b1-3110-4076-a4b4-63a237092924" providerId="ADAL" clId="{614E3EB1-FEB4-49C0-B768-2449ECF18A13}" dt="2023-08-23T18:43:19.332" v="1" actId="2696"/>
        <pc:sldMkLst>
          <pc:docMk/>
          <pc:sldMk cId="3366539870" sldId="340"/>
        </pc:sldMkLst>
      </pc:sldChg>
      <pc:sldMasterChg chg="delSldLayout">
        <pc:chgData name="Brown Lisa" userId="4f2125b1-3110-4076-a4b4-63a237092924" providerId="ADAL" clId="{614E3EB1-FEB4-49C0-B768-2449ECF18A13}" dt="2023-08-23T19:03:11.655" v="918" actId="47"/>
        <pc:sldMasterMkLst>
          <pc:docMk/>
          <pc:sldMasterMk cId="2316730988" sldId="2147483662"/>
        </pc:sldMasterMkLst>
        <pc:sldLayoutChg chg="del">
          <pc:chgData name="Brown Lisa" userId="4f2125b1-3110-4076-a4b4-63a237092924" providerId="ADAL" clId="{614E3EB1-FEB4-49C0-B768-2449ECF18A13}" dt="2023-08-23T18:45:47.769" v="188" actId="2696"/>
          <pc:sldLayoutMkLst>
            <pc:docMk/>
            <pc:sldMasterMk cId="2316730988" sldId="2147483662"/>
            <pc:sldLayoutMk cId="1928960314" sldId="2147483674"/>
          </pc:sldLayoutMkLst>
        </pc:sldLayoutChg>
        <pc:sldLayoutChg chg="del">
          <pc:chgData name="Brown Lisa" userId="4f2125b1-3110-4076-a4b4-63a237092924" providerId="ADAL" clId="{614E3EB1-FEB4-49C0-B768-2449ECF18A13}" dt="2023-08-23T19:03:11.655" v="918" actId="47"/>
          <pc:sldLayoutMkLst>
            <pc:docMk/>
            <pc:sldMasterMk cId="2316730988" sldId="2147483662"/>
            <pc:sldLayoutMk cId="2346850278" sldId="2147483679"/>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dirty="0"/>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dirty="0"/>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dirty="0"/>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dirty="0"/>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dirty="0"/>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1177290" y="1425"/>
          <a:ext cx="4709160" cy="73849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dirty="0"/>
            <a:t>Be provided information on your child’s level of achievement on assessments in Reading/Language Arts, Writing, Mathematics, and Science. </a:t>
          </a:r>
        </a:p>
      </dsp:txBody>
      <dsp:txXfrm>
        <a:off x="1177290" y="1425"/>
        <a:ext cx="4709160" cy="738495"/>
      </dsp:txXfrm>
    </dsp:sp>
    <dsp:sp modelId="{0D6CA68F-E5ED-454D-B1FE-5DF71F8AC0B3}">
      <dsp:nvSpPr>
        <dsp:cNvPr id="0" name=""/>
        <dsp:cNvSpPr/>
      </dsp:nvSpPr>
      <dsp:spPr>
        <a:xfrm>
          <a:off x="0" y="1425"/>
          <a:ext cx="1177290" cy="73849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r>
            <a:rPr lang="en-US" sz="1400" kern="1200" dirty="0"/>
            <a:t>Be</a:t>
          </a:r>
        </a:p>
      </dsp:txBody>
      <dsp:txXfrm>
        <a:off x="0" y="1425"/>
        <a:ext cx="1177290" cy="738495"/>
      </dsp:txXfrm>
    </dsp:sp>
    <dsp:sp modelId="{8DDCC77A-DAE7-4E12-8E4E-66D8D2811F46}">
      <dsp:nvSpPr>
        <dsp:cNvPr id="0" name=""/>
        <dsp:cNvSpPr/>
      </dsp:nvSpPr>
      <dsp:spPr>
        <a:xfrm>
          <a:off x="1177290" y="784230"/>
          <a:ext cx="4709160" cy="73849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dirty="0"/>
            <a:t>Request and receive information on the qualifications of your child’s teacher and supplemental personnel working with your child.</a:t>
          </a:r>
        </a:p>
      </dsp:txBody>
      <dsp:txXfrm>
        <a:off x="1177290" y="784230"/>
        <a:ext cx="4709160" cy="738495"/>
      </dsp:txXfrm>
    </dsp:sp>
    <dsp:sp modelId="{418EEE20-A6D0-4CA4-A333-3B9C7168175F}">
      <dsp:nvSpPr>
        <dsp:cNvPr id="0" name=""/>
        <dsp:cNvSpPr/>
      </dsp:nvSpPr>
      <dsp:spPr>
        <a:xfrm>
          <a:off x="0" y="775183"/>
          <a:ext cx="1177290" cy="738495"/>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0" y="775183"/>
        <a:ext cx="1177290" cy="738495"/>
      </dsp:txXfrm>
    </dsp:sp>
    <dsp:sp modelId="{C6B89B84-C18F-47A6-A131-B47C2BF3021C}">
      <dsp:nvSpPr>
        <dsp:cNvPr id="0" name=""/>
        <dsp:cNvSpPr/>
      </dsp:nvSpPr>
      <dsp:spPr>
        <a:xfrm>
          <a:off x="1177290" y="1567035"/>
          <a:ext cx="4709160" cy="73849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dirty="0"/>
            <a:t>Be notified of non-highly qualified or out-of-field teachers at the school. </a:t>
          </a:r>
        </a:p>
      </dsp:txBody>
      <dsp:txXfrm>
        <a:off x="1177290" y="1567035"/>
        <a:ext cx="4709160" cy="738495"/>
      </dsp:txXfrm>
    </dsp:sp>
    <dsp:sp modelId="{2976F985-A2C3-4C59-B8B1-C49C001F0CE6}">
      <dsp:nvSpPr>
        <dsp:cNvPr id="0" name=""/>
        <dsp:cNvSpPr/>
      </dsp:nvSpPr>
      <dsp:spPr>
        <a:xfrm>
          <a:off x="0" y="1567035"/>
          <a:ext cx="1177290" cy="73849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r>
            <a:rPr lang="en-US" sz="1400" kern="1200" dirty="0"/>
            <a:t>Be</a:t>
          </a:r>
        </a:p>
      </dsp:txBody>
      <dsp:txXfrm>
        <a:off x="0" y="1567035"/>
        <a:ext cx="1177290" cy="738495"/>
      </dsp:txXfrm>
    </dsp:sp>
    <dsp:sp modelId="{43479D59-0A6C-4FC2-972B-04822DD5D18A}">
      <dsp:nvSpPr>
        <dsp:cNvPr id="0" name=""/>
        <dsp:cNvSpPr/>
      </dsp:nvSpPr>
      <dsp:spPr>
        <a:xfrm>
          <a:off x="1177290" y="2349840"/>
          <a:ext cx="4709160" cy="73849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371" tIns="187578" rIns="91371" bIns="187578" numCol="1" spcCol="1270" anchor="ctr" anchorCtr="0">
          <a:noAutofit/>
        </a:bodyPr>
        <a:lstStyle/>
        <a:p>
          <a:pPr marL="0" lvl="0" indent="0" algn="l" defTabSz="488950">
            <a:lnSpc>
              <a:spcPct val="90000"/>
            </a:lnSpc>
            <a:spcBef>
              <a:spcPct val="0"/>
            </a:spcBef>
            <a:spcAft>
              <a:spcPct val="35000"/>
            </a:spcAft>
            <a:buNone/>
          </a:pPr>
          <a:r>
            <a:rPr lang="en-US" sz="1100" kern="1200" dirty="0"/>
            <a:t>Be informed if your child is taught by a non-highly qualified teacher for four or more consecutive weeks.</a:t>
          </a:r>
        </a:p>
      </dsp:txBody>
      <dsp:txXfrm>
        <a:off x="1177290" y="2349840"/>
        <a:ext cx="4709160" cy="738495"/>
      </dsp:txXfrm>
    </dsp:sp>
    <dsp:sp modelId="{9653E162-1CC2-459B-BC79-3404DE926644}">
      <dsp:nvSpPr>
        <dsp:cNvPr id="0" name=""/>
        <dsp:cNvSpPr/>
      </dsp:nvSpPr>
      <dsp:spPr>
        <a:xfrm>
          <a:off x="0" y="2349840"/>
          <a:ext cx="1177290" cy="73849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r>
            <a:rPr lang="en-US" sz="1400" kern="1200" dirty="0"/>
            <a:t>Be</a:t>
          </a:r>
        </a:p>
      </dsp:txBody>
      <dsp:txXfrm>
        <a:off x="0" y="2349840"/>
        <a:ext cx="1177290" cy="738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8396" y="524875"/>
          <a:ext cx="1845662" cy="553698"/>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74505" y="524875"/>
        <a:ext cx="1513444" cy="553698"/>
      </dsp:txXfrm>
    </dsp:sp>
    <dsp:sp modelId="{75119360-EB03-4559-AA8C-5F1DF5CA6066}">
      <dsp:nvSpPr>
        <dsp:cNvPr id="0" name=""/>
        <dsp:cNvSpPr/>
      </dsp:nvSpPr>
      <dsp:spPr>
        <a:xfrm>
          <a:off x="8396" y="1078574"/>
          <a:ext cx="1679553" cy="141359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8396" y="1078574"/>
        <a:ext cx="1679553" cy="1413592"/>
      </dsp:txXfrm>
    </dsp:sp>
    <dsp:sp modelId="{26C7581E-E338-471C-BC5B-24C9ADEE7665}">
      <dsp:nvSpPr>
        <dsp:cNvPr id="0" name=""/>
        <dsp:cNvSpPr/>
      </dsp:nvSpPr>
      <dsp:spPr>
        <a:xfrm>
          <a:off x="1817643" y="524875"/>
          <a:ext cx="1845662" cy="553698"/>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Title</a:t>
          </a:r>
        </a:p>
      </dsp:txBody>
      <dsp:txXfrm>
        <a:off x="1983752" y="524875"/>
        <a:ext cx="1513444" cy="553698"/>
      </dsp:txXfrm>
    </dsp:sp>
    <dsp:sp modelId="{7DC1DD98-98C5-473B-B525-A313979C44C9}">
      <dsp:nvSpPr>
        <dsp:cNvPr id="0" name=""/>
        <dsp:cNvSpPr/>
      </dsp:nvSpPr>
      <dsp:spPr>
        <a:xfrm>
          <a:off x="1817643" y="1078574"/>
          <a:ext cx="1679553" cy="141359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1817643" y="1078574"/>
        <a:ext cx="1679553" cy="1413592"/>
      </dsp:txXfrm>
    </dsp:sp>
    <dsp:sp modelId="{53F42B5F-20AB-48B6-B957-038A5A4732D8}">
      <dsp:nvSpPr>
        <dsp:cNvPr id="0" name=""/>
        <dsp:cNvSpPr/>
      </dsp:nvSpPr>
      <dsp:spPr>
        <a:xfrm>
          <a:off x="3626890" y="524875"/>
          <a:ext cx="1845662" cy="553698"/>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3792999" y="524875"/>
        <a:ext cx="1513444" cy="553698"/>
      </dsp:txXfrm>
    </dsp:sp>
    <dsp:sp modelId="{3E22C405-D2CB-4D36-B3E7-082F8DE61626}">
      <dsp:nvSpPr>
        <dsp:cNvPr id="0" name=""/>
        <dsp:cNvSpPr/>
      </dsp:nvSpPr>
      <dsp:spPr>
        <a:xfrm>
          <a:off x="3626890" y="1078574"/>
          <a:ext cx="1679553" cy="141359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3626890" y="1078574"/>
        <a:ext cx="1679553" cy="1413592"/>
      </dsp:txXfrm>
    </dsp:sp>
    <dsp:sp modelId="{A529A2B3-B965-4E67-B388-B10057DCABDE}">
      <dsp:nvSpPr>
        <dsp:cNvPr id="0" name=""/>
        <dsp:cNvSpPr/>
      </dsp:nvSpPr>
      <dsp:spPr>
        <a:xfrm>
          <a:off x="5436138" y="524875"/>
          <a:ext cx="1845662" cy="553698"/>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366" tIns="68366" rIns="68366" bIns="68366"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5602247" y="524875"/>
        <a:ext cx="1513444" cy="553698"/>
      </dsp:txXfrm>
    </dsp:sp>
    <dsp:sp modelId="{75C7A10E-605F-470C-BEB3-29B17A64FD73}">
      <dsp:nvSpPr>
        <dsp:cNvPr id="0" name=""/>
        <dsp:cNvSpPr/>
      </dsp:nvSpPr>
      <dsp:spPr>
        <a:xfrm>
          <a:off x="5436138" y="1078574"/>
          <a:ext cx="1679553" cy="141359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722" tIns="132722" rIns="132722" bIns="265444"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5436138" y="1078574"/>
        <a:ext cx="1679553" cy="141359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39ABA-575B-43CD-8721-5DAB76D42F8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151BAD4-8D84-440B-80A3-F2E0D50A23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D44450-F05C-410B-84AF-2ED7C998B8E4}" type="datetimeFigureOut">
              <a:rPr lang="en-US" smtClean="0"/>
              <a:t>8/23/2023</a:t>
            </a:fld>
            <a:endParaRPr lang="en-US"/>
          </a:p>
        </p:txBody>
      </p:sp>
      <p:sp>
        <p:nvSpPr>
          <p:cNvPr id="4" name="Footer Placeholder 3">
            <a:extLst>
              <a:ext uri="{FF2B5EF4-FFF2-40B4-BE49-F238E27FC236}">
                <a16:creationId xmlns:a16="http://schemas.microsoft.com/office/drawing/2014/main" id="{E121B2D8-F0D7-404E-ABBB-72D09DE75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3B996-314E-45D8-8DC5-CD60B66AE4F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30C05E-0E58-4629-AB77-12AA0B262E7E}" type="slidenum">
              <a:rPr lang="en-US" smtClean="0"/>
              <a:t>‹#›</a:t>
            </a:fld>
            <a:endParaRPr lang="en-US"/>
          </a:p>
        </p:txBody>
      </p:sp>
    </p:spTree>
    <p:extLst>
      <p:ext uri="{BB962C8B-B14F-4D97-AF65-F5344CB8AC3E}">
        <p14:creationId xmlns:p14="http://schemas.microsoft.com/office/powerpoint/2010/main" val="305207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dirty="0"/>
          </a:p>
          <a:p>
            <a:pPr marL="0" indent="0">
              <a:buNone/>
            </a:pPr>
            <a:r>
              <a:rPr lang="en-US" dirty="0"/>
              <a:t>Evidence: Upload completed presentation and recorded feedback as part of the evidence to support the Annual Meeting Materials. Do not forget the sign-in sheets, and survey/feedback that you receive throughout the meeting.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an example of your updated school compact. 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13</a:t>
            </a:fld>
            <a:endParaRPr lang="en-US"/>
          </a:p>
        </p:txBody>
      </p:sp>
    </p:spTree>
    <p:extLst>
      <p:ext uri="{BB962C8B-B14F-4D97-AF65-F5344CB8AC3E}">
        <p14:creationId xmlns:p14="http://schemas.microsoft.com/office/powerpoint/2010/main" val="35130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a:p>
            <a:pPr marL="465887" indent="-323533" defTabSz="931774">
              <a:defRPr/>
            </a:pPr>
            <a:endParaRPr lang="en-US" dirty="0"/>
          </a:p>
          <a:p>
            <a:pPr marL="465887" indent="-323533" defTabSz="931774">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65887" indent="-323533" defTabSz="931774">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874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Title I is supplemental federal funding that provides e</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b="0" i="0" dirty="0">
              <a:solidFill>
                <a:srgbClr val="202124"/>
              </a:solidFill>
              <a:effectLst/>
              <a:latin typeface="Roboto" panose="02000000000000000000" pitchFamily="2" charset="0"/>
            </a:endParaRPr>
          </a:p>
        </p:txBody>
      </p:sp>
    </p:spTree>
    <p:extLst>
      <p:ext uri="{BB962C8B-B14F-4D97-AF65-F5344CB8AC3E}">
        <p14:creationId xmlns:p14="http://schemas.microsoft.com/office/powerpoint/2010/main" val="368568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Use additional slides if necessary.  This is where you want to really highlight Title I funding and how it positively impacts your scholars! </a:t>
            </a: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trainings offered at your site)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indent="0">
              <a:buNone/>
            </a:pPr>
            <a:endParaRPr lang="en-US" dirty="0"/>
          </a:p>
        </p:txBody>
      </p:sp>
    </p:spTree>
    <p:extLst>
      <p:ext uri="{BB962C8B-B14F-4D97-AF65-F5344CB8AC3E}">
        <p14:creationId xmlns:p14="http://schemas.microsoft.com/office/powerpoint/2010/main" val="2289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FSA data and school grades, there is a lot to celebrate!!</a:t>
            </a:r>
          </a:p>
          <a:p>
            <a:r>
              <a:rPr lang="en-US" dirty="0"/>
              <a:t>How did your Title I Resources support or enhance the work that you were able to get done?</a:t>
            </a:r>
          </a:p>
        </p:txBody>
      </p:sp>
    </p:spTree>
    <p:extLst>
      <p:ext uri="{BB962C8B-B14F-4D97-AF65-F5344CB8AC3E}">
        <p14:creationId xmlns:p14="http://schemas.microsoft.com/office/powerpoint/2010/main" val="213811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Clr>
                <a:schemeClr val="accent3"/>
              </a:buClr>
              <a:buNone/>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
                <a:schemeClr val="accent3"/>
              </a:buClr>
              <a:buSzPts val="1400"/>
              <a:buFont typeface="Arial"/>
              <a:buNone/>
              <a:tabLst/>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41894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237645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2703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Tree>
    <p:extLst>
      <p:ext uri="{BB962C8B-B14F-4D97-AF65-F5344CB8AC3E}">
        <p14:creationId xmlns:p14="http://schemas.microsoft.com/office/powerpoint/2010/main" val="4129841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57558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84004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74823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1826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D9D02-426E-46C9-9EE9-0DE1EF8B2838}" type="datetime1">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25286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0703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681253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621189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89891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7434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788353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7189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dirty="0"/>
              <a:pPr/>
              <a:t>8/23/2023</a:t>
            </a:fld>
            <a:endParaRPr lang="en-US" dirty="0"/>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7309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 id="2147483677" r:id="rId14"/>
    <p:sldLayoutId id="2147483678" r:id="rId15"/>
    <p:sldLayoutId id="2147483680" r:id="rId16"/>
  </p:sldLayoutIdLst>
  <p:transition>
    <p:fade thruBlk="1"/>
  </p:transition>
  <p:hf hdr="0" ft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fldoe.org/"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edudata.fldoe.org/" TargetMode="External"/><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7.jpeg"/><Relationship Id="rId7" Type="http://schemas.openxmlformats.org/officeDocument/2006/relationships/hyperlink" Target="https://www.pcsb.org/Page/418"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1653159" y="4367657"/>
            <a:ext cx="7834745" cy="1159800"/>
          </a:xfrm>
          <a:prstGeom prst="rect">
            <a:avLst/>
          </a:prstGeom>
        </p:spPr>
        <p:txBody>
          <a:bodyPr spcFirstLastPara="1" wrap="square" lIns="91425" tIns="91425" rIns="91425" bIns="91425" anchor="t" anchorCtr="0">
            <a:noAutofit/>
          </a:bodyPr>
          <a:lstStyle/>
          <a:p>
            <a:pPr lvl="0"/>
            <a:r>
              <a:rPr lang="en-US" altLang="en-US" dirty="0"/>
              <a:t>Title I Annual Parent Meeting</a:t>
            </a:r>
            <a:endParaRPr dirty="0"/>
          </a:p>
        </p:txBody>
      </p:sp>
      <p:sp>
        <p:nvSpPr>
          <p:cNvPr id="2" name="Rectangle 1">
            <a:extLst>
              <a:ext uri="{FF2B5EF4-FFF2-40B4-BE49-F238E27FC236}">
                <a16:creationId xmlns:a16="http://schemas.microsoft.com/office/drawing/2014/main" id="{CBA064CE-C29C-421B-BDE3-69A0DEB42C9D}"/>
              </a:ext>
            </a:extLst>
          </p:cNvPr>
          <p:cNvSpPr/>
          <p:nvPr/>
        </p:nvSpPr>
        <p:spPr>
          <a:xfrm>
            <a:off x="1856509" y="1043203"/>
            <a:ext cx="2279073" cy="1754326"/>
          </a:xfrm>
          <a:prstGeom prst="rect">
            <a:avLst/>
          </a:prstGeom>
        </p:spPr>
        <p:txBody>
          <a:bodyPr wrap="square">
            <a:spAutoFit/>
          </a:bodyPr>
          <a:lstStyle/>
          <a:p>
            <a:pPr>
              <a:defRPr/>
            </a:pPr>
            <a:r>
              <a:rPr lang="en-US"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San Jose ES</a:t>
            </a:r>
            <a:endPar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August 30, 2023</a:t>
            </a:r>
            <a:endPar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6:00</a:t>
            </a:r>
            <a:endPar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Media Center</a:t>
            </a:r>
            <a:endPar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endParaRP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Principal Lisa Brown</a:t>
            </a: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145" y="4423307"/>
            <a:ext cx="1179689" cy="563502"/>
          </a:xfrm>
          <a:prstGeom prst="rect">
            <a:avLst/>
          </a:prstGeom>
        </p:spPr>
      </p:pic>
      <p:sp>
        <p:nvSpPr>
          <p:cNvPr id="3" name="Star: 5 Points 2">
            <a:extLst>
              <a:ext uri="{FF2B5EF4-FFF2-40B4-BE49-F238E27FC236}">
                <a16:creationId xmlns:a16="http://schemas.microsoft.com/office/drawing/2014/main" id="{11CAB454-A052-1E76-DE46-1881F04B70C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1007633" y="263295"/>
            <a:ext cx="6677891" cy="8574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1119557" y="1215934"/>
            <a:ext cx="3136800" cy="2640732"/>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San Jose teachers, staff, parents and students agree to work together to share the responsibility of helping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4346578" y="1215934"/>
            <a:ext cx="3136800" cy="2335530"/>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11" name="TextBox 10">
            <a:extLst>
              <a:ext uri="{FF2B5EF4-FFF2-40B4-BE49-F238E27FC236}">
                <a16:creationId xmlns:a16="http://schemas.microsoft.com/office/drawing/2014/main" id="{6C4D5C6B-BE56-48D5-AE56-3A31682F7E51}"/>
              </a:ext>
            </a:extLst>
          </p:cNvPr>
          <p:cNvSpPr txBox="1"/>
          <p:nvPr/>
        </p:nvSpPr>
        <p:spPr>
          <a:xfrm>
            <a:off x="5191334" y="3551464"/>
            <a:ext cx="3359727" cy="1384995"/>
          </a:xfrm>
          <a:prstGeom prst="rect">
            <a:avLst/>
          </a:prstGeom>
          <a:noFill/>
        </p:spPr>
        <p:txBody>
          <a:bodyPr wrap="square" rtlCol="0">
            <a:spAutoFit/>
          </a:bodyPr>
          <a:lstStyle/>
          <a:p>
            <a:r>
              <a:rPr lang="en-US"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dirty="0"/>
          </a:p>
        </p:txBody>
      </p:sp>
      <p:sp>
        <p:nvSpPr>
          <p:cNvPr id="9" name="Star: 5 Points 8">
            <a:extLst>
              <a:ext uri="{FF2B5EF4-FFF2-40B4-BE49-F238E27FC236}">
                <a16:creationId xmlns:a16="http://schemas.microsoft.com/office/drawing/2014/main" id="{818A4003-A7D0-2F5B-7217-BC306D81DF1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767" y="3551464"/>
            <a:ext cx="1494486" cy="150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8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p:txBody>
          <a:bodyPr/>
          <a:lstStyle/>
          <a:p>
            <a:r>
              <a:rPr lang="en-US" dirty="0">
                <a:solidFill>
                  <a:schemeClr val="tx1"/>
                </a:solidFill>
              </a:rPr>
              <a:t>San Jose Compact</a:t>
            </a:r>
          </a:p>
        </p:txBody>
      </p:sp>
      <p:sp>
        <p:nvSpPr>
          <p:cNvPr id="3" name="Text Placeholder 2">
            <a:extLst>
              <a:ext uri="{FF2B5EF4-FFF2-40B4-BE49-F238E27FC236}">
                <a16:creationId xmlns:a16="http://schemas.microsoft.com/office/drawing/2014/main" id="{B3E36FD7-C49C-447B-8C75-7FF5CE1CE26C}"/>
              </a:ext>
            </a:extLst>
          </p:cNvPr>
          <p:cNvSpPr>
            <a:spLocks noGrp="1"/>
          </p:cNvSpPr>
          <p:nvPr>
            <p:ph type="body" idx="1"/>
          </p:nvPr>
        </p:nvSpPr>
        <p:spPr>
          <a:xfrm>
            <a:off x="893699" y="1373587"/>
            <a:ext cx="7732507" cy="3517901"/>
          </a:xfrm>
        </p:spPr>
        <p:txBody>
          <a:bodyPr/>
          <a:lstStyle/>
          <a:p>
            <a:pPr marL="114300" indent="0">
              <a:buNone/>
            </a:pPr>
            <a:endParaRPr lang="en-US" dirty="0"/>
          </a:p>
        </p:txBody>
      </p:sp>
      <p:sp>
        <p:nvSpPr>
          <p:cNvPr id="4" name="Slide Number Placeholder 3">
            <a:extLst>
              <a:ext uri="{FF2B5EF4-FFF2-40B4-BE49-F238E27FC236}">
                <a16:creationId xmlns:a16="http://schemas.microsoft.com/office/drawing/2014/main" id="{7FE0E82E-C8E7-4BD0-8356-B29B89BDE6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5" name="Star: 5 Points 4">
            <a:extLst>
              <a:ext uri="{FF2B5EF4-FFF2-40B4-BE49-F238E27FC236}">
                <a16:creationId xmlns:a16="http://schemas.microsoft.com/office/drawing/2014/main" id="{DC2CA0E8-772B-4F1E-A9E1-B4877FB8CC1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descr="A close up of a paper&#10;&#10;Description automatically generated">
            <a:extLst>
              <a:ext uri="{FF2B5EF4-FFF2-40B4-BE49-F238E27FC236}">
                <a16:creationId xmlns:a16="http://schemas.microsoft.com/office/drawing/2014/main" id="{E1CBDBAC-9ABE-E766-4DAF-F5AAEED01395}"/>
              </a:ext>
            </a:extLst>
          </p:cNvPr>
          <p:cNvPicPr>
            <a:picLocks noChangeAspect="1"/>
          </p:cNvPicPr>
          <p:nvPr/>
        </p:nvPicPr>
        <p:blipFill>
          <a:blip r:embed="rId3"/>
          <a:stretch>
            <a:fillRect/>
          </a:stretch>
        </p:blipFill>
        <p:spPr>
          <a:xfrm>
            <a:off x="885286" y="1346174"/>
            <a:ext cx="7932143" cy="3605653"/>
          </a:xfrm>
          <a:prstGeom prst="rect">
            <a:avLst/>
          </a:prstGeom>
        </p:spPr>
      </p:pic>
    </p:spTree>
    <p:extLst>
      <p:ext uri="{BB962C8B-B14F-4D97-AF65-F5344CB8AC3E}">
        <p14:creationId xmlns:p14="http://schemas.microsoft.com/office/powerpoint/2010/main" val="370789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9218" name="Picture 2" descr="Parent Training - Group - 360 Behavioral Health">
            <a:extLst>
              <a:ext uri="{FF2B5EF4-FFF2-40B4-BE49-F238E27FC236}">
                <a16:creationId xmlns:a16="http://schemas.microsoft.com/office/drawing/2014/main" id="{9F899E71-AE4D-F7D3-85F3-C08DB0614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877" y="3483429"/>
            <a:ext cx="2231361" cy="1442459"/>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2133D7E7-121A-F720-4618-E3AAB557D62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89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9385" r="37952" b="-1"/>
          <a:stretch/>
        </p:blipFill>
        <p:spPr bwMode="auto">
          <a:xfrm>
            <a:off x="363476" y="363474"/>
            <a:ext cx="2436391" cy="2633961"/>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363474"/>
            <a:ext cx="812020" cy="263396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7" name="Straight Connector 2056">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2672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4829" r="17278" b="-1"/>
          <a:stretch/>
        </p:blipFill>
        <p:spPr bwMode="auto">
          <a:xfrm>
            <a:off x="363474" y="3112947"/>
            <a:ext cx="3371852" cy="167385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4463796" y="1714500"/>
            <a:ext cx="4305554" cy="3017520"/>
          </a:xfrm>
        </p:spPr>
        <p:txBody>
          <a:bodyPr>
            <a:normAutofit/>
          </a:bodyPr>
          <a:lstStyle/>
          <a:p>
            <a:pPr marL="0" indent="0">
              <a:buNone/>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www.fldoe.org</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dirty="0"/>
          </a:p>
          <a:p>
            <a:endParaRPr lang="en-US" dirty="0"/>
          </a:p>
        </p:txBody>
      </p:sp>
      <p:sp>
        <p:nvSpPr>
          <p:cNvPr id="5" name="Star: 5 Points 4">
            <a:extLst>
              <a:ext uri="{FF2B5EF4-FFF2-40B4-BE49-F238E27FC236}">
                <a16:creationId xmlns:a16="http://schemas.microsoft.com/office/drawing/2014/main" id="{F29537B2-82F7-ED77-05DA-28F6A0797E2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3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43" name="Straight Connector 1434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45" name="Rectangle 14344">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86760"/>
            <a:ext cx="4266015" cy="161543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7FF75-3E5B-4999-AA6E-005A9C0EE359}"/>
              </a:ext>
            </a:extLst>
          </p:cNvPr>
          <p:cNvSpPr>
            <a:spLocks noGrp="1"/>
          </p:cNvSpPr>
          <p:nvPr>
            <p:ph type="title"/>
          </p:nvPr>
        </p:nvSpPr>
        <p:spPr>
          <a:xfrm>
            <a:off x="429768" y="3456431"/>
            <a:ext cx="3931920" cy="1324286"/>
          </a:xfrm>
        </p:spPr>
        <p:txBody>
          <a:bodyPr vert="horz" lIns="91440" tIns="45720" rIns="91440" bIns="45720" rtlCol="0" anchor="ctr">
            <a:normAutofit/>
          </a:bodyPr>
          <a:lstStyle/>
          <a:p>
            <a:pPr algn="r" defTabSz="914400">
              <a:spcBef>
                <a:spcPct val="0"/>
              </a:spcBef>
            </a:pPr>
            <a:r>
              <a:rPr lang="en-US" sz="3300" spc="100" dirty="0">
                <a:solidFill>
                  <a:srgbClr val="FFFFFF"/>
                </a:solidFill>
              </a:rPr>
              <a:t>Accountability </a:t>
            </a:r>
          </a:p>
        </p:txBody>
      </p:sp>
      <p:pic>
        <p:nvPicPr>
          <p:cNvPr id="14338" name="Picture 2" descr="Developing Software? Get Accountability Right First">
            <a:extLst>
              <a:ext uri="{FF2B5EF4-FFF2-40B4-BE49-F238E27FC236}">
                <a16:creationId xmlns:a16="http://schemas.microsoft.com/office/drawing/2014/main" id="{BE951C47-1F85-3939-C872-047D0504F9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8" r="1886" b="3"/>
          <a:stretch/>
        </p:blipFill>
        <p:spPr bwMode="auto">
          <a:xfrm>
            <a:off x="245660" y="241299"/>
            <a:ext cx="4266015" cy="2924811"/>
          </a:xfrm>
          <a:prstGeom prst="rect">
            <a:avLst/>
          </a:prstGeom>
          <a:noFill/>
          <a:extLst>
            <a:ext uri="{909E8E84-426E-40DD-AFC4-6F175D3DCCD1}">
              <a14:hiddenFill xmlns:a14="http://schemas.microsoft.com/office/drawing/2010/main">
                <a:solidFill>
                  <a:srgbClr val="FFFFFF"/>
                </a:solidFill>
              </a14:hiddenFill>
            </a:ext>
          </a:extLst>
        </p:spPr>
      </p:pic>
      <p:sp>
        <p:nvSpPr>
          <p:cNvPr id="14347" name="Rectangle 14346">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241299"/>
            <a:ext cx="4270376" cy="4660900"/>
          </a:xfrm>
          <a:prstGeom prst="rect">
            <a:avLst/>
          </a:prstGeom>
          <a:solidFill>
            <a:srgbClr val="4F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4995798" y="731156"/>
            <a:ext cx="3543430" cy="3639271"/>
          </a:xfrm>
        </p:spPr>
        <p:txBody>
          <a:bodyPr vert="horz" lIns="45720" tIns="45720" rIns="45720" bIns="45720" rtlCol="0" anchor="ctr">
            <a:normAutofit/>
          </a:bodyPr>
          <a:lstStyle/>
          <a:p>
            <a:pPr marL="301943" lvl="1" indent="0" defTabSz="914400">
              <a:buClr>
                <a:schemeClr val="accent1"/>
              </a:buClr>
              <a:buNone/>
            </a:pPr>
            <a:r>
              <a:rPr lang="en-US" altLang="en-US" dirty="0">
                <a:solidFill>
                  <a:srgbClr val="FFFFFF"/>
                </a:solidFill>
              </a:rPr>
              <a:t>School Report Cards </a:t>
            </a:r>
          </a:p>
          <a:p>
            <a:pPr marL="301943" lvl="1" indent="0" defTabSz="914400">
              <a:buClr>
                <a:schemeClr val="accent1"/>
              </a:buClr>
              <a:buNone/>
            </a:pPr>
            <a:endParaRPr lang="en-US" altLang="en-US" dirty="0">
              <a:solidFill>
                <a:srgbClr val="FFFFFF"/>
              </a:solidFill>
            </a:endParaRPr>
          </a:p>
          <a:p>
            <a:pPr lvl="1" defTabSz="914400">
              <a:buClr>
                <a:schemeClr val="accent1"/>
              </a:buClr>
            </a:pPr>
            <a:r>
              <a:rPr lang="en-US" altLang="en-US" dirty="0">
                <a:solidFill>
                  <a:srgbClr val="FFFFFF"/>
                </a:solidFill>
              </a:rPr>
              <a:t>School Grade and Overview</a:t>
            </a:r>
          </a:p>
          <a:p>
            <a:pPr lvl="1" defTabSz="914400">
              <a:buClr>
                <a:schemeClr val="accent1"/>
              </a:buClr>
            </a:pPr>
            <a:r>
              <a:rPr lang="en-US" altLang="en-US" dirty="0">
                <a:solidFill>
                  <a:srgbClr val="FFFFFF"/>
                </a:solidFill>
              </a:rPr>
              <a:t>Population and Enrollment </a:t>
            </a:r>
          </a:p>
          <a:p>
            <a:pPr lvl="1" defTabSz="914400">
              <a:buClr>
                <a:schemeClr val="accent1"/>
              </a:buClr>
            </a:pPr>
            <a:r>
              <a:rPr lang="en-US" altLang="en-US" dirty="0">
                <a:solidFill>
                  <a:srgbClr val="FFFFFF"/>
                </a:solidFill>
              </a:rPr>
              <a:t>Assessments – Academic Achievement, Growth, and Population</a:t>
            </a:r>
          </a:p>
          <a:p>
            <a:pPr lvl="1" defTabSz="914400">
              <a:buClr>
                <a:schemeClr val="accent1"/>
              </a:buClr>
            </a:pPr>
            <a:r>
              <a:rPr lang="en-US" altLang="en-US" dirty="0">
                <a:solidFill>
                  <a:srgbClr val="FFFFFF"/>
                </a:solidFill>
              </a:rPr>
              <a:t>Assessments – English Language Learners </a:t>
            </a:r>
          </a:p>
          <a:p>
            <a:pPr lvl="1" defTabSz="914400">
              <a:buClr>
                <a:schemeClr val="accent1"/>
              </a:buClr>
            </a:pPr>
            <a:r>
              <a:rPr lang="en-US" altLang="en-US" dirty="0">
                <a:solidFill>
                  <a:srgbClr val="FFFFFF"/>
                </a:solidFill>
              </a:rPr>
              <a:t>Graduation and Beyond</a:t>
            </a:r>
          </a:p>
          <a:p>
            <a:pPr lvl="1" defTabSz="914400">
              <a:buClr>
                <a:schemeClr val="accent1"/>
              </a:buClr>
            </a:pPr>
            <a:r>
              <a:rPr lang="en-US" altLang="en-US" dirty="0">
                <a:solidFill>
                  <a:srgbClr val="FFFFFF"/>
                </a:solidFill>
              </a:rPr>
              <a:t>Educator Qualifications and Equity </a:t>
            </a:r>
          </a:p>
          <a:p>
            <a:pPr lvl="1" defTabSz="914400">
              <a:buClr>
                <a:schemeClr val="accent1"/>
              </a:buClr>
            </a:pPr>
            <a:r>
              <a:rPr lang="en-US" altLang="en-US" dirty="0">
                <a:solidFill>
                  <a:srgbClr val="FFFFFF"/>
                </a:solidFill>
              </a:rPr>
              <a:t>Long-Term Goals and Interim Progress</a:t>
            </a:r>
          </a:p>
          <a:p>
            <a:pPr lvl="1" defTabSz="914400">
              <a:buClr>
                <a:schemeClr val="accent1"/>
              </a:buClr>
            </a:pPr>
            <a:r>
              <a:rPr lang="en-US" altLang="en-US" dirty="0">
                <a:solidFill>
                  <a:srgbClr val="FFFFFF"/>
                </a:solidFill>
              </a:rPr>
              <a:t>Accelerated Course Enrollment </a:t>
            </a:r>
          </a:p>
          <a:p>
            <a:pPr lvl="1" defTabSz="914400">
              <a:buClr>
                <a:schemeClr val="accent1"/>
              </a:buClr>
            </a:pPr>
            <a:r>
              <a:rPr lang="en-US" altLang="en-US" dirty="0">
                <a:solidFill>
                  <a:srgbClr val="FFFFFF"/>
                </a:solidFill>
              </a:rPr>
              <a:t>Per-Pupil Expenditures </a:t>
            </a:r>
          </a:p>
          <a:p>
            <a:pPr lvl="1" defTabSz="914400">
              <a:buClr>
                <a:schemeClr val="accent1"/>
              </a:buClr>
            </a:pPr>
            <a:r>
              <a:rPr lang="en-US" altLang="en-US" dirty="0">
                <a:solidFill>
                  <a:srgbClr val="FFFFFF"/>
                </a:solidFill>
              </a:rPr>
              <a:t>National Data</a:t>
            </a:r>
          </a:p>
          <a:p>
            <a:pPr lvl="1" defTabSz="914400">
              <a:buClr>
                <a:schemeClr val="accent1"/>
              </a:buClr>
            </a:pPr>
            <a:endParaRPr lang="en-US" altLang="en-US" dirty="0">
              <a:solidFill>
                <a:srgbClr val="FFFFFF"/>
              </a:solidFill>
            </a:endParaRPr>
          </a:p>
          <a:p>
            <a:pPr marL="301943" lvl="1" indent="0" defTabSz="914400">
              <a:buClr>
                <a:schemeClr val="accent1"/>
              </a:buClr>
              <a:buNone/>
            </a:pPr>
            <a:r>
              <a:rPr lang="en-US" altLang="en-US" dirty="0">
                <a:solidFill>
                  <a:srgbClr val="FFFFFF"/>
                </a:solidFill>
              </a:rPr>
              <a:t>Available online at </a:t>
            </a:r>
            <a:r>
              <a:rPr lang="en-US" dirty="0">
                <a:solidFill>
                  <a:srgbClr val="FFFFFF"/>
                </a:solidFill>
                <a:hlinkClick r:id="rId3"/>
              </a:rPr>
              <a:t>https://edudata.fldoe.org/</a:t>
            </a:r>
            <a:r>
              <a:rPr lang="en-US" altLang="en-US" dirty="0">
                <a:solidFill>
                  <a:srgbClr val="FFFFFF"/>
                </a:solidFill>
              </a:rPr>
              <a:t> </a:t>
            </a:r>
            <a:endParaRPr lang="en-US" dirty="0">
              <a:solidFill>
                <a:srgbClr val="FFFFFF"/>
              </a:solidFill>
            </a:endParaRPr>
          </a:p>
          <a:p>
            <a:pPr defTabSz="914400">
              <a:buClr>
                <a:schemeClr val="accent1"/>
              </a:buClr>
            </a:pPr>
            <a:endParaRPr lang="en-US" dirty="0">
              <a:solidFill>
                <a:srgbClr val="FFFFFF"/>
              </a:solidFill>
            </a:endParaRPr>
          </a:p>
        </p:txBody>
      </p:sp>
      <p:sp>
        <p:nvSpPr>
          <p:cNvPr id="4" name="Slide Number Placeholder 3">
            <a:extLst>
              <a:ext uri="{FF2B5EF4-FFF2-40B4-BE49-F238E27FC236}">
                <a16:creationId xmlns:a16="http://schemas.microsoft.com/office/drawing/2014/main" id="{4ECECAAD-40EC-4BB2-BD2C-5F687F8DB44B}"/>
              </a:ext>
            </a:extLst>
          </p:cNvPr>
          <p:cNvSpPr>
            <a:spLocks noGrp="1"/>
          </p:cNvSpPr>
          <p:nvPr>
            <p:ph type="sldNum" idx="12"/>
          </p:nvPr>
        </p:nvSpPr>
        <p:spPr>
          <a:xfrm>
            <a:off x="8127999" y="4901367"/>
            <a:ext cx="730251" cy="205740"/>
          </a:xfrm>
        </p:spPr>
        <p:txBody>
          <a:bodyPr vert="horz" lIns="91440" tIns="45720" rIns="91440" bIns="45720" rtlCol="0" anchor="ctr">
            <a:normAutofit lnSpcReduction="10000"/>
          </a:bodyPr>
          <a:lstStyle/>
          <a:p>
            <a:pPr lvl="0" indent="0" defTabSz="914400">
              <a:lnSpc>
                <a:spcPct val="90000"/>
              </a:lnSpc>
              <a:spcBef>
                <a:spcPts val="0"/>
              </a:spcBef>
              <a:spcAft>
                <a:spcPts val="600"/>
              </a:spcAft>
              <a:buNone/>
            </a:pPr>
            <a:fld id="{00000000-1234-1234-1234-123412341234}" type="slidenum">
              <a:rPr lang="en-US" sz="300" smtClean="0"/>
              <a:pPr lvl="0" indent="0" defTabSz="914400">
                <a:lnSpc>
                  <a:spcPct val="90000"/>
                </a:lnSpc>
                <a:spcBef>
                  <a:spcPts val="0"/>
                </a:spcBef>
                <a:spcAft>
                  <a:spcPts val="600"/>
                </a:spcAft>
                <a:buNone/>
              </a:pPr>
              <a:t>14</a:t>
            </a:fld>
            <a:endParaRPr lang="en-US" sz="300"/>
          </a:p>
        </p:txBody>
      </p:sp>
      <p:sp>
        <p:nvSpPr>
          <p:cNvPr id="6" name="Star: 5 Points 5">
            <a:extLst>
              <a:ext uri="{FF2B5EF4-FFF2-40B4-BE49-F238E27FC236}">
                <a16:creationId xmlns:a16="http://schemas.microsoft.com/office/drawing/2014/main" id="{295C641C-DA6B-4DB9-648D-DDB1ED52E28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1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768096" y="438912"/>
            <a:ext cx="4426545" cy="1124712"/>
          </a:xfrm>
        </p:spPr>
        <p:txBody>
          <a:bodyPr vert="horz" lIns="91440" tIns="45720" rIns="91440" bIns="45720" rtlCol="0" anchor="ctr">
            <a:normAutofit/>
          </a:bodyPr>
          <a:lstStyle/>
          <a:p>
            <a:pPr defTabSz="914400">
              <a:spcBef>
                <a:spcPct val="0"/>
              </a:spcBef>
            </a:pPr>
            <a:r>
              <a:rPr lang="en-US" altLang="en-US" sz="3900" spc="100"/>
              <a:t>Parent Advisory Council (PAC)</a:t>
            </a:r>
            <a:endParaRPr lang="en-US" sz="3900" spc="1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768096" y="1714500"/>
            <a:ext cx="4426545" cy="2948940"/>
          </a:xfrm>
        </p:spPr>
        <p:txBody>
          <a:bodyPr vert="horz" lIns="45720" tIns="45720" rIns="45720" bIns="45720" rtlCol="0">
            <a:normAutofit/>
          </a:bodyPr>
          <a:lstStyle/>
          <a:p>
            <a:pPr defTabSz="914400">
              <a:buClr>
                <a:schemeClr val="accent1"/>
              </a:buClr>
              <a:buFont typeface="Arial" panose="020B0604020202020204" pitchFamily="34" charset="0"/>
              <a:buChar char="•"/>
              <a:defRPr/>
            </a:pPr>
            <a:r>
              <a:rPr lang="en-US" sz="1300" dirty="0">
                <a:solidFill>
                  <a:schemeClr val="tx1"/>
                </a:solidFill>
              </a:rPr>
              <a:t>The District has a Parent and Family Engagement Plan. The summary of the plan is in the Title I School &amp; Family Partnership Overview.</a:t>
            </a:r>
          </a:p>
          <a:p>
            <a:pPr defTabSz="914400">
              <a:buClr>
                <a:schemeClr val="accent1"/>
              </a:buClr>
              <a:buFont typeface="Arial" panose="020B0604020202020204" pitchFamily="34" charset="0"/>
              <a:buChar char="•"/>
              <a:defRPr/>
            </a:pPr>
            <a:r>
              <a:rPr lang="en-US" sz="1300" dirty="0">
                <a:solidFill>
                  <a:schemeClr val="tx1"/>
                </a:solidFill>
              </a:rPr>
              <a:t>You may access the full plan at </a:t>
            </a:r>
            <a:r>
              <a:rPr lang="en-US" sz="1300" dirty="0">
                <a:solidFill>
                  <a:schemeClr val="tx1"/>
                </a:solidFill>
                <a:hlinkClick r:id="rId3"/>
              </a:rPr>
              <a:t>www.pcsb.org/titleone</a:t>
            </a:r>
            <a:endParaRPr lang="en-US" sz="1300" dirty="0">
              <a:solidFill>
                <a:schemeClr val="tx1"/>
              </a:solidFill>
            </a:endParaRPr>
          </a:p>
          <a:p>
            <a:pPr defTabSz="914400">
              <a:buClr>
                <a:schemeClr val="accent1"/>
              </a:buClr>
              <a:buFont typeface="Arial" panose="020B0604020202020204" pitchFamily="34" charset="0"/>
              <a:buChar char="•"/>
              <a:defRPr/>
            </a:pPr>
            <a:r>
              <a:rPr lang="en-US" sz="1300" dirty="0">
                <a:solidFill>
                  <a:schemeClr val="tx1"/>
                </a:solidFill>
              </a:rPr>
              <a:t>The Parent Advisory Council (PAC) is responsible for reviewing and revising the District PFEP.  </a:t>
            </a:r>
          </a:p>
          <a:p>
            <a:pPr defTabSz="914400">
              <a:buClr>
                <a:schemeClr val="accent1"/>
              </a:buClr>
              <a:buFont typeface="Arial" panose="020B0604020202020204" pitchFamily="34" charset="0"/>
              <a:buChar char="•"/>
              <a:defRPr/>
            </a:pPr>
            <a:r>
              <a:rPr lang="en-US" sz="1300" dirty="0">
                <a:solidFill>
                  <a:schemeClr val="tx1"/>
                </a:solidFill>
              </a:rPr>
              <a:t>PAC will meet virtually or in-person with the district’s Title I staff.</a:t>
            </a:r>
          </a:p>
          <a:p>
            <a:pPr defTabSz="914400">
              <a:buClr>
                <a:schemeClr val="accent1"/>
              </a:buClr>
              <a:buFont typeface="Arial" panose="020B0604020202020204" pitchFamily="34" charset="0"/>
              <a:buChar char="•"/>
              <a:defRPr/>
            </a:pPr>
            <a:r>
              <a:rPr lang="en-US" sz="1300" dirty="0">
                <a:solidFill>
                  <a:schemeClr val="tx1"/>
                </a:solidFill>
              </a:rPr>
              <a:t>Each school is committed to having at least one member representative on PAC. </a:t>
            </a:r>
          </a:p>
          <a:p>
            <a:pPr defTabSz="914400">
              <a:buClr>
                <a:schemeClr val="accent1"/>
              </a:buClr>
              <a:buFont typeface="Arial" panose="020B0604020202020204" pitchFamily="34" charset="0"/>
              <a:buChar char="•"/>
              <a:defRPr/>
            </a:pPr>
            <a:r>
              <a:rPr lang="en-US" sz="1300" dirty="0">
                <a:solidFill>
                  <a:schemeClr val="tx1"/>
                </a:solidFill>
              </a:rPr>
              <a:t>PAC meets twice a year, if you are interested in representing our school please notify, Insert contact person</a:t>
            </a:r>
          </a:p>
          <a:p>
            <a:pPr defTabSz="914400">
              <a:buClr>
                <a:schemeClr val="accent1"/>
              </a:buClr>
            </a:pPr>
            <a:endParaRPr lang="en-US" sz="13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0"/>
          <a:stretch/>
        </p:blipFill>
        <p:spPr bwMode="auto">
          <a:xfrm>
            <a:off x="5664200" y="3091718"/>
            <a:ext cx="2999740" cy="16047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AFD36BA-DA48-46FC-899D-2594D4C97CFD}"/>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15</a:t>
            </a:fld>
            <a:endParaRPr lang="en-US" sz="300" kern="1200" dirty="0">
              <a:solidFill>
                <a:schemeClr val="tx1">
                  <a:lumMod val="95000"/>
                  <a:lumOff val="5000"/>
                </a:schemeClr>
              </a:solidFill>
              <a:latin typeface="+mj-lt"/>
              <a:ea typeface="+mn-ea"/>
              <a:cs typeface="+mn-cs"/>
            </a:endParaRPr>
          </a:p>
        </p:txBody>
      </p:sp>
      <p:sp>
        <p:nvSpPr>
          <p:cNvPr id="5" name="Star: 5 Points 4">
            <a:extLst>
              <a:ext uri="{FF2B5EF4-FFF2-40B4-BE49-F238E27FC236}">
                <a16:creationId xmlns:a16="http://schemas.microsoft.com/office/drawing/2014/main" id="{09CAD96A-039D-7872-A16D-F649BD323C93}"/>
              </a:ext>
            </a:extLst>
          </p:cNvPr>
          <p:cNvSpPr/>
          <p:nvPr/>
        </p:nvSpPr>
        <p:spPr>
          <a:xfrm>
            <a:off x="8559670" y="24548"/>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descr="A qr code with a person and a couple of children&#10;&#10;Description automatically generated">
            <a:extLst>
              <a:ext uri="{FF2B5EF4-FFF2-40B4-BE49-F238E27FC236}">
                <a16:creationId xmlns:a16="http://schemas.microsoft.com/office/drawing/2014/main" id="{CD5CC686-DF85-D712-43B1-59090D9C98C8}"/>
              </a:ext>
            </a:extLst>
          </p:cNvPr>
          <p:cNvPicPr>
            <a:picLocks noChangeAspect="1"/>
          </p:cNvPicPr>
          <p:nvPr/>
        </p:nvPicPr>
        <p:blipFill>
          <a:blip r:embed="rId5"/>
          <a:stretch>
            <a:fillRect/>
          </a:stretch>
        </p:blipFill>
        <p:spPr>
          <a:xfrm>
            <a:off x="5326789" y="512325"/>
            <a:ext cx="3531461" cy="2502275"/>
          </a:xfrm>
          <a:prstGeom prst="rect">
            <a:avLst/>
          </a:prstGeom>
        </p:spPr>
      </p:pic>
      <p:pic>
        <p:nvPicPr>
          <p:cNvPr id="6" name="Picture 5" descr="A qr code with a person and a couple of children&#10;&#10;Description automatically generated">
            <a:extLst>
              <a:ext uri="{FF2B5EF4-FFF2-40B4-BE49-F238E27FC236}">
                <a16:creationId xmlns:a16="http://schemas.microsoft.com/office/drawing/2014/main" id="{76061937-9460-F07B-A96A-F0D67DE4C5FE}"/>
              </a:ext>
            </a:extLst>
          </p:cNvPr>
          <p:cNvPicPr>
            <a:picLocks noChangeAspect="1"/>
          </p:cNvPicPr>
          <p:nvPr/>
        </p:nvPicPr>
        <p:blipFill>
          <a:blip r:embed="rId5"/>
          <a:stretch>
            <a:fillRect/>
          </a:stretch>
        </p:blipFill>
        <p:spPr>
          <a:xfrm>
            <a:off x="5479189" y="664725"/>
            <a:ext cx="3531461" cy="2502275"/>
          </a:xfrm>
          <a:prstGeom prst="rect">
            <a:avLst/>
          </a:prstGeom>
        </p:spPr>
      </p:pic>
    </p:spTree>
    <p:extLst>
      <p:ext uri="{BB962C8B-B14F-4D97-AF65-F5344CB8AC3E}">
        <p14:creationId xmlns:p14="http://schemas.microsoft.com/office/powerpoint/2010/main" val="340905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3768" y="3837566"/>
            <a:ext cx="2200805" cy="11972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666591" y="2114207"/>
            <a:ext cx="3471110" cy="1869743"/>
          </a:xfrm>
          <a:prstGeom prst="rect">
            <a:avLst/>
          </a:prstGeom>
          <a:noFill/>
        </p:spPr>
        <p:txBody>
          <a:bodyPr wrap="square" rtlCol="0">
            <a:spAutoFit/>
          </a:bodyPr>
          <a:lstStyle/>
          <a:p>
            <a:r>
              <a:rPr lang="en-US" sz="1050" b="1" dirty="0">
                <a:solidFill>
                  <a:srgbClr val="032B5B"/>
                </a:solidFill>
                <a:latin typeface="Open Sans Condensed"/>
              </a:rPr>
              <a:t>Learning at Home Family Resources - </a:t>
            </a:r>
            <a:r>
              <a:rPr lang="en-US" sz="1050" u="sng" dirty="0">
                <a:hlinkClick r:id="rId4"/>
              </a:rPr>
              <a:t>https://www.pcsb.org/Page/32836</a:t>
            </a:r>
            <a:endParaRPr lang="en-US" sz="1050" u="sng" dirty="0"/>
          </a:p>
          <a:p>
            <a:endParaRPr lang="en-US" sz="1050" b="1" dirty="0">
              <a:solidFill>
                <a:srgbClr val="032B5B"/>
              </a:solidFill>
              <a:latin typeface="Open Sans Condensed"/>
            </a:endParaRPr>
          </a:p>
          <a:p>
            <a:r>
              <a:rPr lang="en-US" sz="1050" b="1" dirty="0">
                <a:solidFill>
                  <a:srgbClr val="032B5B"/>
                </a:solidFill>
                <a:latin typeface="Open Sans Condensed"/>
              </a:rPr>
              <a:t>Volunteer in a Pinellas County School - </a:t>
            </a:r>
            <a:r>
              <a:rPr lang="en-US" sz="1050" i="1" dirty="0">
                <a:hlinkClick r:id="rId5"/>
              </a:rPr>
              <a:t>htt</a:t>
            </a:r>
            <a:r>
              <a:rPr lang="en-US" sz="1050" dirty="0">
                <a:hlinkClick r:id="rId5"/>
              </a:rPr>
              <a:t>ps://www.pcsb.org/Page/459</a:t>
            </a:r>
            <a:endParaRPr lang="en-US" sz="1050" dirty="0"/>
          </a:p>
          <a:p>
            <a:r>
              <a:rPr lang="en-US" sz="1050" b="1" dirty="0">
                <a:solidFill>
                  <a:srgbClr val="032B5B"/>
                </a:solidFill>
                <a:latin typeface="Open Sans Condensed"/>
              </a:rPr>
              <a:t> </a:t>
            </a:r>
          </a:p>
          <a:p>
            <a:r>
              <a:rPr lang="en-US" sz="1050" b="1" dirty="0">
                <a:solidFill>
                  <a:srgbClr val="032B5B"/>
                </a:solidFill>
                <a:latin typeface="Open Sans Condensed"/>
              </a:rPr>
              <a:t>Parent Academy POWER HOURS Webinars - </a:t>
            </a:r>
            <a:r>
              <a:rPr lang="en-US" sz="1050" dirty="0">
                <a:hlinkClick r:id="rId6"/>
              </a:rPr>
              <a:t>https://www.pcsb.org/Page/26534</a:t>
            </a:r>
            <a:endParaRPr lang="en-US" sz="1050" dirty="0"/>
          </a:p>
          <a:p>
            <a:endParaRPr lang="en-US" sz="1050" dirty="0"/>
          </a:p>
          <a:p>
            <a:r>
              <a:rPr lang="en-US" sz="1050" b="1" dirty="0">
                <a:solidFill>
                  <a:srgbClr val="032B5B"/>
                </a:solidFill>
                <a:latin typeface="Open Sans Condensed"/>
              </a:rPr>
              <a:t>Partnerships - </a:t>
            </a:r>
            <a:r>
              <a:rPr lang="en-US" sz="1050" dirty="0">
                <a:hlinkClick r:id="rId7"/>
              </a:rPr>
              <a:t>https://www.pcsb.org/Page/418</a:t>
            </a:r>
            <a:endParaRPr lang="en-US" sz="1050" dirty="0"/>
          </a:p>
          <a:p>
            <a:endParaRPr lang="en-US" sz="105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8"/>
          <a:stretch>
            <a:fillRect/>
          </a:stretch>
        </p:blipFill>
        <p:spPr>
          <a:xfrm>
            <a:off x="4845340" y="1390703"/>
            <a:ext cx="3457663" cy="2593247"/>
          </a:xfrm>
          <a:prstGeom prst="rect">
            <a:avLst/>
          </a:prstGeom>
        </p:spPr>
      </p:pic>
      <p:sp>
        <p:nvSpPr>
          <p:cNvPr id="6" name="Smiley Face 5">
            <a:extLst>
              <a:ext uri="{FF2B5EF4-FFF2-40B4-BE49-F238E27FC236}">
                <a16:creationId xmlns:a16="http://schemas.microsoft.com/office/drawing/2014/main" id="{86E72A65-0F0B-3326-243E-C09EF78CBF59}"/>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99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4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3429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51" name="Straight Connector 1025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5144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Rectangle 10254">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475707" y="480060"/>
            <a:ext cx="3156492" cy="2276142"/>
          </a:xfrm>
        </p:spPr>
        <p:txBody>
          <a:bodyPr vert="horz" lIns="91440" tIns="45720" rIns="91440" bIns="45720" rtlCol="0" anchor="b">
            <a:normAutofit/>
          </a:bodyPr>
          <a:lstStyle/>
          <a:p>
            <a:pPr algn="r" defTabSz="914400"/>
            <a:r>
              <a:rPr lang="en-US" sz="3300" kern="1200" cap="all" spc="200" baseline="0" dirty="0">
                <a:solidFill>
                  <a:srgbClr val="FFFFFF"/>
                </a:solidFill>
                <a:latin typeface="+mj-lt"/>
                <a:ea typeface="+mj-ea"/>
                <a:cs typeface="+mj-cs"/>
              </a:rPr>
              <a:t>Thank you for your time!</a:t>
            </a:r>
          </a:p>
        </p:txBody>
      </p:sp>
      <p:cxnSp>
        <p:nvCxnSpPr>
          <p:cNvPr id="10257" name="Straight Connector 10256">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2823985"/>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How to use data to increase student success rates">
            <a:extLst>
              <a:ext uri="{FF2B5EF4-FFF2-40B4-BE49-F238E27FC236}">
                <a16:creationId xmlns:a16="http://schemas.microsoft.com/office/drawing/2014/main" id="{4A6F2D57-CAF6-AA9C-B5A7-0765C5D620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209730"/>
            <a:ext cx="4094602" cy="272477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B83C2BE-B0B5-98B4-0553-837D4374D45A}"/>
              </a:ext>
            </a:extLst>
          </p:cNvPr>
          <p:cNvSpPr>
            <a:spLocks noGrp="1"/>
          </p:cNvSpPr>
          <p:nvPr>
            <p:ph type="sldNum" sz="quarter" idx="12"/>
          </p:nvPr>
        </p:nvSpPr>
        <p:spPr>
          <a:xfrm>
            <a:off x="8127999" y="4853028"/>
            <a:ext cx="730251" cy="205740"/>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800" smtClean="0"/>
              <a:pPr lvl="0" indent="0" defTabSz="914400">
                <a:lnSpc>
                  <a:spcPct val="90000"/>
                </a:lnSpc>
                <a:spcBef>
                  <a:spcPts val="0"/>
                </a:spcBef>
                <a:spcAft>
                  <a:spcPts val="600"/>
                </a:spcAft>
                <a:buNone/>
              </a:pPr>
              <a:t>17</a:t>
            </a:fld>
            <a:endParaRPr lang="en-US" sz="800"/>
          </a:p>
        </p:txBody>
      </p:sp>
    </p:spTree>
    <p:extLst>
      <p:ext uri="{BB962C8B-B14F-4D97-AF65-F5344CB8AC3E}">
        <p14:creationId xmlns:p14="http://schemas.microsoft.com/office/powerpoint/2010/main" val="3797194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p:nvSpPr>
          <p:cNvPr id="124" name="Rectangle 123">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Rectangle 125">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2600"/>
            <a:ext cx="8178799" cy="4178299"/>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2F6CCF-2D2E-A13B-2C3D-66C3A514337D}"/>
              </a:ext>
            </a:extLst>
          </p:cNvPr>
          <p:cNvPicPr>
            <a:picLocks noChangeAspect="1"/>
          </p:cNvPicPr>
          <p:nvPr/>
        </p:nvPicPr>
        <p:blipFill>
          <a:blip r:embed="rId3"/>
          <a:stretch>
            <a:fillRect/>
          </a:stretch>
        </p:blipFill>
        <p:spPr>
          <a:xfrm>
            <a:off x="2449627" y="603249"/>
            <a:ext cx="4244743" cy="3936999"/>
          </a:xfrm>
          <a:prstGeom prst="rect">
            <a:avLst/>
          </a:prstGeom>
        </p:spPr>
      </p:pic>
      <p:sp>
        <p:nvSpPr>
          <p:cNvPr id="119" name="Google Shape;119;p16"/>
          <p:cNvSpPr txBox="1">
            <a:spLocks noGrp="1"/>
          </p:cNvSpPr>
          <p:nvPr>
            <p:ph type="sldNum" idx="12"/>
          </p:nvPr>
        </p:nvSpPr>
        <p:spPr>
          <a:xfrm>
            <a:off x="8127999" y="4853028"/>
            <a:ext cx="730251" cy="205740"/>
          </a:xfrm>
          <a:prstGeom prst="rect">
            <a:avLst/>
          </a:prstGeom>
        </p:spPr>
        <p:txBody>
          <a:bodyPr spcFirstLastPara="1" vert="horz" lIns="91440" tIns="45720" rIns="91440" bIns="45720" rtlCol="0" anchor="ctr" anchorCtr="0">
            <a:normAutofit lnSpcReduction="10000"/>
          </a:bodyPr>
          <a:lstStyle/>
          <a:p>
            <a:pPr lvl="0" indent="0" algn="l">
              <a:lnSpc>
                <a:spcPct val="90000"/>
              </a:lnSpc>
              <a:spcBef>
                <a:spcPts val="0"/>
              </a:spcBef>
              <a:spcAft>
                <a:spcPts val="600"/>
              </a:spcAft>
              <a:buNone/>
            </a:pPr>
            <a:fld id="{00000000-1234-1234-1234-123412341234}" type="slidenum">
              <a:rPr lang="en-US" sz="300"/>
              <a:pPr lvl="0" indent="0" algn="l">
                <a:lnSpc>
                  <a:spcPct val="90000"/>
                </a:lnSpc>
                <a:spcBef>
                  <a:spcPts val="0"/>
                </a:spcBef>
                <a:spcAft>
                  <a:spcPts val="600"/>
                </a:spcAft>
                <a:buNone/>
              </a:pPr>
              <a:t>18</a:t>
            </a:fld>
            <a:endParaRPr lang="en-US" sz="300"/>
          </a:p>
        </p:txBody>
      </p:sp>
      <p:sp>
        <p:nvSpPr>
          <p:cNvPr id="4" name="Smiley Face 3">
            <a:extLst>
              <a:ext uri="{FF2B5EF4-FFF2-40B4-BE49-F238E27FC236}">
                <a16:creationId xmlns:a16="http://schemas.microsoft.com/office/drawing/2014/main" id="{4C5768DA-F5B3-7883-0060-0F889AC82508}"/>
              </a:ext>
            </a:extLst>
          </p:cNvPr>
          <p:cNvSpPr/>
          <p:nvPr/>
        </p:nvSpPr>
        <p:spPr>
          <a:xfrm>
            <a:off x="7853649" y="797847"/>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893700" y="147633"/>
            <a:ext cx="4533000" cy="777227"/>
          </a:xfrm>
          <a:prstGeom prst="rect">
            <a:avLst/>
          </a:prstGeom>
        </p:spPr>
        <p:txBody>
          <a:bodyPr spcFirstLastPara="1" wrap="square" lIns="91425" tIns="91425" rIns="91425" bIns="91425" anchor="b" anchorCtr="0">
            <a:noAutofit/>
          </a:bodyPr>
          <a:lstStyle/>
          <a:p>
            <a:pPr lvl="0"/>
            <a:r>
              <a:rPr lang="en-US" dirty="0">
                <a:solidFill>
                  <a:schemeClr val="accent1">
                    <a:lumMod val="50000"/>
                  </a:schemeClr>
                </a:solidFill>
              </a:rPr>
              <a:t>Title I Funding Process</a:t>
            </a:r>
            <a:endParaRPr dirty="0">
              <a:solidFill>
                <a:schemeClr val="accent1">
                  <a:lumMod val="50000"/>
                </a:schemeClr>
              </a:solidFill>
            </a:endParaRPr>
          </a:p>
        </p:txBody>
      </p:sp>
      <p:sp>
        <p:nvSpPr>
          <p:cNvPr id="429" name="Google Shape;429;p39"/>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431" name="Google Shape;431;p39"/>
          <p:cNvSpPr/>
          <p:nvPr/>
        </p:nvSpPr>
        <p:spPr>
          <a:xfrm>
            <a:off x="893700" y="21961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39"/>
          <p:cNvSpPr txBox="1"/>
          <p:nvPr/>
        </p:nvSpPr>
        <p:spPr>
          <a:xfrm>
            <a:off x="2763791" y="1732199"/>
            <a:ext cx="1336765" cy="279485"/>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1. Federal Government </a:t>
            </a:r>
            <a:endParaRPr dirty="0">
              <a:solidFill>
                <a:schemeClr val="dk2"/>
              </a:solidFill>
              <a:latin typeface="Lato"/>
              <a:ea typeface="Lato"/>
              <a:cs typeface="Lato"/>
              <a:sym typeface="Lato"/>
            </a:endParaRPr>
          </a:p>
        </p:txBody>
      </p:sp>
      <p:sp>
        <p:nvSpPr>
          <p:cNvPr id="445" name="Google Shape;445;p39"/>
          <p:cNvSpPr txBox="1"/>
          <p:nvPr/>
        </p:nvSpPr>
        <p:spPr>
          <a:xfrm>
            <a:off x="6067516" y="3471677"/>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3. Pinellas County Schools</a:t>
            </a:r>
            <a:endParaRPr dirty="0">
              <a:solidFill>
                <a:schemeClr val="dk2"/>
              </a:solidFill>
              <a:latin typeface="Lato"/>
              <a:ea typeface="Lato"/>
              <a:cs typeface="Lato"/>
              <a:sym typeface="Lato"/>
            </a:endParaRPr>
          </a:p>
        </p:txBody>
      </p:sp>
      <p:sp>
        <p:nvSpPr>
          <p:cNvPr id="447" name="Google Shape;447;p39"/>
          <p:cNvSpPr txBox="1"/>
          <p:nvPr/>
        </p:nvSpPr>
        <p:spPr>
          <a:xfrm>
            <a:off x="5693969" y="1267448"/>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2. Florida Department of Education </a:t>
            </a:r>
            <a:endParaRPr dirty="0">
              <a:solidFill>
                <a:schemeClr val="dk2"/>
              </a:solidFill>
              <a:latin typeface="Lato"/>
              <a:ea typeface="Lato"/>
              <a:cs typeface="Lato"/>
              <a:sym typeface="Lato"/>
            </a:endParaRPr>
          </a:p>
        </p:txBody>
      </p:sp>
      <p:sp>
        <p:nvSpPr>
          <p:cNvPr id="448" name="Google Shape;448;p39"/>
          <p:cNvSpPr txBox="1"/>
          <p:nvPr/>
        </p:nvSpPr>
        <p:spPr>
          <a:xfrm>
            <a:off x="1183243" y="3811936"/>
            <a:ext cx="1469236"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rgbClr val="FF0000"/>
                </a:solidFill>
                <a:latin typeface="Lato"/>
                <a:ea typeface="Lato"/>
                <a:cs typeface="Lato"/>
                <a:sym typeface="Lato"/>
              </a:rPr>
              <a:t>San Jose Elementary</a:t>
            </a:r>
            <a:endParaRPr dirty="0">
              <a:solidFill>
                <a:srgbClr val="FF0000"/>
              </a:solidFill>
              <a:latin typeface="Lato"/>
              <a:ea typeface="Lato"/>
              <a:cs typeface="Lato"/>
              <a:sym typeface="Lato"/>
            </a:endParaRPr>
          </a:p>
        </p:txBody>
      </p:sp>
      <p:sp>
        <p:nvSpPr>
          <p:cNvPr id="22" name="Star: 5 Points 21">
            <a:extLst>
              <a:ext uri="{FF2B5EF4-FFF2-40B4-BE49-F238E27FC236}">
                <a16:creationId xmlns:a16="http://schemas.microsoft.com/office/drawing/2014/main" id="{DB35AB53-17C4-2B78-82A8-518D880F12D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54" name="Picture 6" descr="Business Process Flows with a personal touch- Demeny.co.uk">
            <a:extLst>
              <a:ext uri="{FF2B5EF4-FFF2-40B4-BE49-F238E27FC236}">
                <a16:creationId xmlns:a16="http://schemas.microsoft.com/office/drawing/2014/main" id="{8EFA7746-9EE7-6305-5C68-DFDB3CFAC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060" y="2196111"/>
            <a:ext cx="3228456" cy="23025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059362" cy="170402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32" name="Google Shape;132;p18"/>
          <p:cNvSpPr txBox="1">
            <a:spLocks noGrp="1"/>
          </p:cNvSpPr>
          <p:nvPr>
            <p:ph type="ctrTitle" idx="4294967295"/>
          </p:nvPr>
        </p:nvSpPr>
        <p:spPr>
          <a:xfrm>
            <a:off x="0" y="2382838"/>
            <a:ext cx="7489825" cy="11604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solidFill>
                  <a:schemeClr val="lt1"/>
                </a:solidFill>
              </a:rPr>
              <a:t>Title I </a:t>
            </a:r>
            <a:br>
              <a:rPr lang="en-US" sz="4800" dirty="0">
                <a:solidFill>
                  <a:schemeClr val="lt1"/>
                </a:solidFill>
              </a:rPr>
            </a:br>
            <a:r>
              <a:rPr lang="en-US" sz="4800" dirty="0">
                <a:solidFill>
                  <a:schemeClr val="lt1"/>
                </a:solidFill>
              </a:rPr>
              <a:t>Supplemental Resources</a:t>
            </a:r>
            <a:endParaRPr sz="4800" dirty="0">
              <a:solidFill>
                <a:schemeClr val="lt1"/>
              </a:solidFill>
            </a:endParaRPr>
          </a:p>
        </p:txBody>
      </p:sp>
      <p:sp>
        <p:nvSpPr>
          <p:cNvPr id="133" name="Google Shape;133;p18"/>
          <p:cNvSpPr txBox="1">
            <a:spLocks noGrp="1"/>
          </p:cNvSpPr>
          <p:nvPr>
            <p:ph type="subTitle" idx="4294967295"/>
          </p:nvPr>
        </p:nvSpPr>
        <p:spPr>
          <a:xfrm>
            <a:off x="0" y="3435350"/>
            <a:ext cx="6623050" cy="784225"/>
          </a:xfrm>
          <a:prstGeom prst="rect">
            <a:avLst/>
          </a:prstGeom>
        </p:spPr>
        <p:txBody>
          <a:bodyPr spcFirstLastPara="1" wrap="square" lIns="91425" tIns="91425" rIns="91425" bIns="91425" anchor="t" anchorCtr="0">
            <a:noAutofit/>
          </a:bodyPr>
          <a:lstStyle/>
          <a:p>
            <a:pPr marL="0" lvl="0" indent="0">
              <a:buNone/>
            </a:pPr>
            <a:r>
              <a:rPr lang="en-US" dirty="0">
                <a:solidFill>
                  <a:schemeClr val="bg1"/>
                </a:solidFill>
              </a:rPr>
              <a:t>Definition: provided in addition to what is already present or available to complete or enhance it.</a:t>
            </a:r>
          </a:p>
        </p:txBody>
      </p:sp>
      <p:pic>
        <p:nvPicPr>
          <p:cNvPr id="5" name="Graphic 4" descr="Cheers">
            <a:extLst>
              <a:ext uri="{FF2B5EF4-FFF2-40B4-BE49-F238E27FC236}">
                <a16:creationId xmlns:a16="http://schemas.microsoft.com/office/drawing/2014/main" id="{85C5E274-0471-44FC-845C-70E147DA9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4053" y="210283"/>
            <a:ext cx="1438656" cy="1426463"/>
          </a:xfrm>
          <a:prstGeom prst="rect">
            <a:avLst/>
          </a:prstGeom>
        </p:spPr>
      </p:pic>
      <p:sp>
        <p:nvSpPr>
          <p:cNvPr id="3" name="TextBox 2">
            <a:extLst>
              <a:ext uri="{FF2B5EF4-FFF2-40B4-BE49-F238E27FC236}">
                <a16:creationId xmlns:a16="http://schemas.microsoft.com/office/drawing/2014/main" id="{C01B6F3A-4037-49C3-854B-F56FA8374D32}"/>
              </a:ext>
            </a:extLst>
          </p:cNvPr>
          <p:cNvSpPr txBox="1"/>
          <p:nvPr/>
        </p:nvSpPr>
        <p:spPr>
          <a:xfrm>
            <a:off x="7053581" y="4696933"/>
            <a:ext cx="1426994" cy="430887"/>
          </a:xfrm>
          <a:prstGeom prst="rect">
            <a:avLst/>
          </a:prstGeom>
          <a:noFill/>
        </p:spPr>
        <p:txBody>
          <a:bodyPr wrap="none" rtlCol="0">
            <a:spAutoFit/>
          </a:bodyPr>
          <a:lstStyle/>
          <a:p>
            <a:r>
              <a:rPr lang="en-US" sz="800" dirty="0">
                <a:solidFill>
                  <a:schemeClr val="lt1"/>
                </a:solidFill>
              </a:rPr>
              <a:t>https://languages.oup.com/</a:t>
            </a:r>
          </a:p>
          <a:p>
            <a:endParaRPr lang="en-US" dirty="0"/>
          </a:p>
        </p:txBody>
      </p:sp>
      <p:sp>
        <p:nvSpPr>
          <p:cNvPr id="8" name="Star: 5 Points 7">
            <a:extLst>
              <a:ext uri="{FF2B5EF4-FFF2-40B4-BE49-F238E27FC236}">
                <a16:creationId xmlns:a16="http://schemas.microsoft.com/office/drawing/2014/main" id="{45AC6702-5F3C-1662-D87E-341F7E98A35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8F1C5A48-65B7-1C01-DACA-03F36173D92C}"/>
              </a:ext>
            </a:extLst>
          </p:cNvPr>
          <p:cNvSpPr txBox="1"/>
          <p:nvPr/>
        </p:nvSpPr>
        <p:spPr>
          <a:xfrm>
            <a:off x="960089" y="376422"/>
            <a:ext cx="6462600" cy="3552300"/>
          </a:xfrm>
          <a:prstGeom prst="rect">
            <a:avLst/>
          </a:prstGeom>
          <a:noFill/>
          <a:ln>
            <a:noFill/>
          </a:ln>
        </p:spPr>
        <p:txBody>
          <a:bodyPr spcFirstLastPara="1" wrap="square" lIns="91425" tIns="91425" rIns="91425" bIns="91425" anchor="t" anchorCtr="0">
            <a:normAutofit/>
          </a:bodyPr>
          <a:lstStyle/>
          <a:p>
            <a:pPr indent="-381000" algn="ctr">
              <a:spcAft>
                <a:spcPts val="600"/>
              </a:spcAft>
              <a:buSzPts val="2400"/>
              <a:buFont typeface="Lato"/>
            </a:pPr>
            <a:endParaRPr lang="en-US" sz="2400" i="1" dirty="0">
              <a:solidFill>
                <a:schemeClr val="dk1"/>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0516EDFB-5CFD-4824-4BB7-9E27891FA7C9}"/>
              </a:ext>
            </a:extLst>
          </p:cNvPr>
          <p:cNvSpPr>
            <a:spLocks noGrp="1"/>
          </p:cNvSpPr>
          <p:nvPr>
            <p:ph type="sldNum" sz="quarter" idx="12"/>
          </p:nvPr>
        </p:nvSpPr>
        <p:spPr/>
        <p:txBody>
          <a:bodyPr spcFirstLastPara="1" wrap="square" lIns="91425" tIns="91425" rIns="91425" bIns="91425" anchor="t" anchorCtr="0">
            <a:normAutofit fontScale="25000" lnSpcReduction="20000"/>
          </a:bodyPr>
          <a:lstStyle/>
          <a:p>
            <a:pPr marL="0" lvl="0" indent="0">
              <a:lnSpc>
                <a:spcPct val="90000"/>
              </a:lnSpc>
              <a:spcAft>
                <a:spcPts val="600"/>
              </a:spcAft>
            </a:pPr>
            <a:fld id="{00000000-1234-1234-1234-123412341234}" type="slidenum">
              <a:rPr lang="en-US" sz="300" smtClean="0"/>
              <a:pPr marL="0" lvl="0" indent="0">
                <a:lnSpc>
                  <a:spcPct val="90000"/>
                </a:lnSpc>
                <a:spcAft>
                  <a:spcPts val="600"/>
                </a:spcAft>
              </a:pPr>
              <a:t>4</a:t>
            </a:fld>
            <a:endParaRPr lang="en-US" sz="300"/>
          </a:p>
        </p:txBody>
      </p:sp>
      <p:sp>
        <p:nvSpPr>
          <p:cNvPr id="19" name="TextBox 18">
            <a:extLst>
              <a:ext uri="{FF2B5EF4-FFF2-40B4-BE49-F238E27FC236}">
                <a16:creationId xmlns:a16="http://schemas.microsoft.com/office/drawing/2014/main" id="{DB61165A-66C9-07B0-B121-6EEA679CF2D5}"/>
              </a:ext>
            </a:extLst>
          </p:cNvPr>
          <p:cNvSpPr txBox="1"/>
          <p:nvPr/>
        </p:nvSpPr>
        <p:spPr>
          <a:xfrm>
            <a:off x="2412274" y="1214778"/>
            <a:ext cx="5394960" cy="923330"/>
          </a:xfrm>
          <a:prstGeom prst="rect">
            <a:avLst/>
          </a:prstGeom>
          <a:noFill/>
        </p:spPr>
        <p:txBody>
          <a:bodyPr wrap="square">
            <a:spAutoFit/>
          </a:bodyPr>
          <a:lstStyle/>
          <a:p>
            <a:r>
              <a:rPr lang="en-US" sz="1800" b="1" i="1" dirty="0">
                <a:solidFill>
                  <a:schemeClr val="bg1"/>
                </a:solidFill>
                <a:effectLst/>
                <a:latin typeface="Roboto" panose="02000000000000000000" pitchFamily="2" charset="0"/>
              </a:rPr>
              <a:t>Education, then, beyond all other divides of human origin, is a great equalizer of conditions of men.” </a:t>
            </a:r>
          </a:p>
          <a:p>
            <a:pPr algn="ctr"/>
            <a:r>
              <a:rPr lang="en-US" sz="1800" b="1" i="1" dirty="0">
                <a:solidFill>
                  <a:schemeClr val="bg1"/>
                </a:solidFill>
                <a:effectLst/>
                <a:latin typeface="Roboto" panose="02000000000000000000" pitchFamily="2" charset="0"/>
              </a:rPr>
              <a:t>– Horace Mann</a:t>
            </a:r>
            <a:endParaRPr lang="en-US" sz="1800" i="1" dirty="0">
              <a:solidFill>
                <a:schemeClr val="bg1"/>
              </a:solidFill>
            </a:endParaRPr>
          </a:p>
        </p:txBody>
      </p:sp>
      <p:sp>
        <p:nvSpPr>
          <p:cNvPr id="7" name="Smiley Face 6">
            <a:extLst>
              <a:ext uri="{FF2B5EF4-FFF2-40B4-BE49-F238E27FC236}">
                <a16:creationId xmlns:a16="http://schemas.microsoft.com/office/drawing/2014/main" id="{AA488447-34D9-3293-6985-03FFC5210F0F}"/>
              </a:ext>
            </a:extLst>
          </p:cNvPr>
          <p:cNvSpPr/>
          <p:nvPr/>
        </p:nvSpPr>
        <p:spPr>
          <a:xfrm>
            <a:off x="8206225" y="36611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098" name="Picture 2" descr="Top 25 Education and Learning Quotes">
            <a:extLst>
              <a:ext uri="{FF2B5EF4-FFF2-40B4-BE49-F238E27FC236}">
                <a16:creationId xmlns:a16="http://schemas.microsoft.com/office/drawing/2014/main" id="{83C3FDC1-1FA5-8071-ED0A-4C32C12B5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9" y="-1"/>
            <a:ext cx="2335212"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7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B03F-E916-4A99-8DE1-F73BD4D9CE7A}"/>
              </a:ext>
            </a:extLst>
          </p:cNvPr>
          <p:cNvSpPr>
            <a:spLocks noGrp="1"/>
          </p:cNvSpPr>
          <p:nvPr>
            <p:ph type="title"/>
          </p:nvPr>
        </p:nvSpPr>
        <p:spPr>
          <a:xfrm>
            <a:off x="1615440" y="126740"/>
            <a:ext cx="6269228" cy="857400"/>
          </a:xfrm>
        </p:spPr>
        <p:txBody>
          <a:bodyPr/>
          <a:lstStyle/>
          <a:p>
            <a:r>
              <a:rPr lang="en-US" altLang="en-US" sz="2000" dirty="0">
                <a:solidFill>
                  <a:schemeClr val="tx1">
                    <a:lumMod val="75000"/>
                  </a:schemeClr>
                </a:solidFill>
              </a:rPr>
              <a:t>Title I Programs Provide Supplemental Support</a:t>
            </a:r>
            <a:endParaRPr lang="en-US" sz="2000" dirty="0"/>
          </a:p>
        </p:txBody>
      </p:sp>
      <p:sp>
        <p:nvSpPr>
          <p:cNvPr id="3" name="Text Placeholder 2">
            <a:extLst>
              <a:ext uri="{FF2B5EF4-FFF2-40B4-BE49-F238E27FC236}">
                <a16:creationId xmlns:a16="http://schemas.microsoft.com/office/drawing/2014/main" id="{5D1A1D8F-380D-4975-B270-B8A3F0357825}"/>
              </a:ext>
            </a:extLst>
          </p:cNvPr>
          <p:cNvSpPr>
            <a:spLocks noGrp="1"/>
          </p:cNvSpPr>
          <p:nvPr>
            <p:ph type="body" idx="1"/>
          </p:nvPr>
        </p:nvSpPr>
        <p:spPr>
          <a:xfrm>
            <a:off x="968291" y="1105452"/>
            <a:ext cx="7512283" cy="3706060"/>
          </a:xfrm>
        </p:spPr>
        <p:txBody>
          <a:bodyPr/>
          <a:lstStyle/>
          <a:p>
            <a:pPr marL="114300" indent="0">
              <a:buNone/>
            </a:pPr>
            <a:endParaRPr lang="en-US" sz="2000" dirty="0">
              <a:solidFill>
                <a:schemeClr val="tx1">
                  <a:lumMod val="75000"/>
                </a:schemeClr>
              </a:solidFill>
              <a:latin typeface="Raleway" panose="020B0604020202020204" charset="0"/>
            </a:endParaRPr>
          </a:p>
          <a:p>
            <a:pPr lvl="1"/>
            <a:r>
              <a:rPr lang="en-US" sz="1600" dirty="0">
                <a:solidFill>
                  <a:schemeClr val="tx1">
                    <a:lumMod val="75000"/>
                  </a:schemeClr>
                </a:solidFill>
                <a:latin typeface="Raleway" panose="020B0604020202020204" charset="0"/>
              </a:rPr>
              <a:t>Intervention Teachers:</a:t>
            </a:r>
          </a:p>
          <a:p>
            <a:pPr lvl="1"/>
            <a:endParaRPr lang="en-US" sz="1600" dirty="0">
              <a:solidFill>
                <a:schemeClr val="tx1">
                  <a:lumMod val="75000"/>
                </a:schemeClr>
              </a:solidFill>
              <a:latin typeface="Raleway" panose="020B0604020202020204" charset="0"/>
            </a:endParaRPr>
          </a:p>
          <a:p>
            <a:pPr lvl="2"/>
            <a:r>
              <a:rPr lang="en-US" sz="1300" dirty="0">
                <a:solidFill>
                  <a:schemeClr val="tx1">
                    <a:lumMod val="75000"/>
                  </a:schemeClr>
                </a:solidFill>
                <a:latin typeface="Raleway" panose="020B0604020202020204" charset="0"/>
              </a:rPr>
              <a:t>Primary Teacher- Mrs. Hashey</a:t>
            </a:r>
          </a:p>
          <a:p>
            <a:pPr lvl="2"/>
            <a:r>
              <a:rPr lang="en-US" sz="1300" dirty="0">
                <a:solidFill>
                  <a:schemeClr val="tx1">
                    <a:lumMod val="75000"/>
                  </a:schemeClr>
                </a:solidFill>
                <a:latin typeface="Raleway" panose="020B0604020202020204" charset="0"/>
              </a:rPr>
              <a:t>Intermediate Teacher- Mrs. Kennedy </a:t>
            </a:r>
          </a:p>
          <a:p>
            <a:pPr lvl="1"/>
            <a:r>
              <a:rPr lang="en-US" sz="1600" dirty="0">
                <a:solidFill>
                  <a:schemeClr val="tx1">
                    <a:lumMod val="75000"/>
                  </a:schemeClr>
                </a:solidFill>
                <a:latin typeface="Raleway" panose="020B0604020202020204" charset="0"/>
              </a:rPr>
              <a:t>Promise Time:</a:t>
            </a:r>
          </a:p>
          <a:p>
            <a:pPr lvl="1"/>
            <a:endParaRPr lang="en-US" sz="1600" dirty="0">
              <a:solidFill>
                <a:schemeClr val="tx1">
                  <a:lumMod val="75000"/>
                </a:schemeClr>
              </a:solidFill>
              <a:latin typeface="Raleway" panose="020B0604020202020204" charset="0"/>
            </a:endParaRPr>
          </a:p>
          <a:p>
            <a:pPr lvl="2"/>
            <a:r>
              <a:rPr lang="en-US" sz="1300" dirty="0">
                <a:solidFill>
                  <a:schemeClr val="tx1">
                    <a:lumMod val="75000"/>
                  </a:schemeClr>
                </a:solidFill>
                <a:latin typeface="Raleway" panose="020B0604020202020204" charset="0"/>
              </a:rPr>
              <a:t>Tutoring on Tuesdays and Thursdays</a:t>
            </a:r>
          </a:p>
          <a:p>
            <a:pPr lvl="2"/>
            <a:r>
              <a:rPr lang="en-US" sz="1300" dirty="0">
                <a:solidFill>
                  <a:schemeClr val="tx1">
                    <a:lumMod val="75000"/>
                  </a:schemeClr>
                </a:solidFill>
                <a:latin typeface="Raleway" panose="020B0604020202020204" charset="0"/>
              </a:rPr>
              <a:t>Clubs: Art, Music</a:t>
            </a:r>
          </a:p>
          <a:p>
            <a:pPr lvl="2"/>
            <a:r>
              <a:rPr lang="en-US" sz="1300" dirty="0">
                <a:solidFill>
                  <a:schemeClr val="tx1">
                    <a:lumMod val="75000"/>
                  </a:schemeClr>
                </a:solidFill>
                <a:latin typeface="Raleway" panose="020B0604020202020204" charset="0"/>
              </a:rPr>
              <a:t>Enrichment: Mad Scientist</a:t>
            </a:r>
          </a:p>
          <a:p>
            <a:pPr lvl="1"/>
            <a:endParaRPr lang="en-US" sz="1600" dirty="0">
              <a:solidFill>
                <a:schemeClr val="tx1">
                  <a:lumMod val="75000"/>
                </a:schemeClr>
              </a:solidFill>
              <a:latin typeface="Raleway" panose="020B0604020202020204" charset="0"/>
            </a:endParaRPr>
          </a:p>
          <a:p>
            <a:pPr lvl="1"/>
            <a:r>
              <a:rPr lang="en-US" sz="1600" dirty="0">
                <a:solidFill>
                  <a:schemeClr val="tx1">
                    <a:lumMod val="75000"/>
                  </a:schemeClr>
                </a:solidFill>
                <a:latin typeface="Raleway" panose="020B0604020202020204" charset="0"/>
              </a:rPr>
              <a:t>Supplies &amp; Technology </a:t>
            </a:r>
          </a:p>
          <a:p>
            <a:pPr lvl="1"/>
            <a:endParaRPr lang="en-US" sz="1600" dirty="0">
              <a:solidFill>
                <a:schemeClr val="tx1">
                  <a:lumMod val="75000"/>
                </a:schemeClr>
              </a:solidFill>
              <a:latin typeface="Raleway" panose="020B0604020202020204" charset="0"/>
            </a:endParaRPr>
          </a:p>
          <a:p>
            <a:pPr lvl="2"/>
            <a:r>
              <a:rPr lang="en-US" sz="1300" dirty="0">
                <a:solidFill>
                  <a:schemeClr val="tx1">
                    <a:lumMod val="75000"/>
                  </a:schemeClr>
                </a:solidFill>
                <a:latin typeface="Raleway" panose="020B0604020202020204" charset="0"/>
              </a:rPr>
              <a:t>Laptops</a:t>
            </a:r>
          </a:p>
          <a:p>
            <a:pPr lvl="2"/>
            <a:r>
              <a:rPr lang="en-US" sz="1300" dirty="0">
                <a:solidFill>
                  <a:schemeClr val="tx1">
                    <a:lumMod val="75000"/>
                  </a:schemeClr>
                </a:solidFill>
                <a:latin typeface="Raleway" panose="020B0604020202020204" charset="0"/>
              </a:rPr>
              <a:t>Science Boards</a:t>
            </a:r>
          </a:p>
          <a:p>
            <a:pPr lvl="2"/>
            <a:r>
              <a:rPr lang="en-US" sz="1300" dirty="0">
                <a:solidFill>
                  <a:schemeClr val="tx1">
                    <a:lumMod val="75000"/>
                  </a:schemeClr>
                </a:solidFill>
                <a:latin typeface="Raleway" panose="020B0604020202020204" charset="0"/>
              </a:rPr>
              <a:t>AVID: highlighters, binders, post it notes etc.</a:t>
            </a:r>
          </a:p>
          <a:p>
            <a:pPr lvl="1"/>
            <a:endParaRPr lang="en-US" dirty="0"/>
          </a:p>
        </p:txBody>
      </p:sp>
      <p:sp>
        <p:nvSpPr>
          <p:cNvPr id="4" name="Slide Number Placeholder 3">
            <a:extLst>
              <a:ext uri="{FF2B5EF4-FFF2-40B4-BE49-F238E27FC236}">
                <a16:creationId xmlns:a16="http://schemas.microsoft.com/office/drawing/2014/main" id="{39ED4702-F666-40FD-9901-461BBE1E9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7" name="Smiley Face 6">
            <a:extLst>
              <a:ext uri="{FF2B5EF4-FFF2-40B4-BE49-F238E27FC236}">
                <a16:creationId xmlns:a16="http://schemas.microsoft.com/office/drawing/2014/main" id="{EB5C17AB-E3C5-63D8-0891-3FBFA4DA444A}"/>
              </a:ext>
            </a:extLst>
          </p:cNvPr>
          <p:cNvSpPr/>
          <p:nvPr/>
        </p:nvSpPr>
        <p:spPr>
          <a:xfrm>
            <a:off x="8140910" y="331988"/>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30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297" name="Straight Connector 12296">
            <a:extLst>
              <a:ext uri="{FF2B5EF4-FFF2-40B4-BE49-F238E27FC236}">
                <a16:creationId xmlns:a16="http://schemas.microsoft.com/office/drawing/2014/main" id="{FA32BB39-F62E-43E2-BD90-29FA55515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2299" name="Rectangle 12298">
            <a:extLst>
              <a:ext uri="{FF2B5EF4-FFF2-40B4-BE49-F238E27FC236}">
                <a16:creationId xmlns:a16="http://schemas.microsoft.com/office/drawing/2014/main" id="{156E7627-9054-4C34-A9FF-A07F95284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DAC33-D203-D28A-B271-66175DF22188}"/>
              </a:ext>
            </a:extLst>
          </p:cNvPr>
          <p:cNvSpPr>
            <a:spLocks noGrp="1"/>
          </p:cNvSpPr>
          <p:nvPr>
            <p:ph type="title"/>
          </p:nvPr>
        </p:nvSpPr>
        <p:spPr>
          <a:xfrm>
            <a:off x="4463796" y="438912"/>
            <a:ext cx="4305554" cy="1124712"/>
          </a:xfrm>
        </p:spPr>
        <p:txBody>
          <a:bodyPr vert="horz" lIns="91440" tIns="45720" rIns="91440" bIns="45720" rtlCol="0" anchor="ctr">
            <a:normAutofit/>
          </a:bodyPr>
          <a:lstStyle/>
          <a:p>
            <a:pPr defTabSz="914400">
              <a:spcBef>
                <a:spcPct val="0"/>
              </a:spcBef>
            </a:pPr>
            <a:r>
              <a:rPr lang="en-US" sz="5000" spc="100"/>
              <a:t>Let’s Celebrate!</a:t>
            </a:r>
          </a:p>
        </p:txBody>
      </p:sp>
      <p:pic>
        <p:nvPicPr>
          <p:cNvPr id="8196" name="Picture 4" descr="Failing at Dental Hygiene? Score an A+ at the Dentist With These Easy Tips  - Gentle Care Dentistry">
            <a:extLst>
              <a:ext uri="{FF2B5EF4-FFF2-40B4-BE49-F238E27FC236}">
                <a16:creationId xmlns:a16="http://schemas.microsoft.com/office/drawing/2014/main" id="{22BBF493-109E-9AB9-FD55-41C44845AE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7211" y="363474"/>
            <a:ext cx="2633961" cy="2633961"/>
          </a:xfrm>
          <a:prstGeom prst="rect">
            <a:avLst/>
          </a:prstGeom>
          <a:noFill/>
          <a:extLst>
            <a:ext uri="{909E8E84-426E-40DD-AFC4-6F175D3DCCD1}">
              <a14:hiddenFill xmlns:a14="http://schemas.microsoft.com/office/drawing/2010/main">
                <a:solidFill>
                  <a:srgbClr val="FFFFFF"/>
                </a:solidFill>
              </a14:hiddenFill>
            </a:ext>
          </a:extLst>
        </p:spPr>
      </p:pic>
      <p:sp>
        <p:nvSpPr>
          <p:cNvPr id="12301" name="Rectangle 12300">
            <a:extLst>
              <a:ext uri="{FF2B5EF4-FFF2-40B4-BE49-F238E27FC236}">
                <a16:creationId xmlns:a16="http://schemas.microsoft.com/office/drawing/2014/main" id="{BAFFBAEC-4B09-4263-AA73-ECE450FC7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1824" y="363474"/>
            <a:ext cx="603504" cy="263396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03" name="Straight Connector 12302">
            <a:extLst>
              <a:ext uri="{FF2B5EF4-FFF2-40B4-BE49-F238E27FC236}">
                <a16:creationId xmlns:a16="http://schemas.microsoft.com/office/drawing/2014/main" id="{C570AA90-7628-435C-9F08-19F2E026D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2672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05" name="Rectangle 12304">
            <a:extLst>
              <a:ext uri="{FF2B5EF4-FFF2-40B4-BE49-F238E27FC236}">
                <a16:creationId xmlns:a16="http://schemas.microsoft.com/office/drawing/2014/main" id="{E045B6E3-569F-487B-8966-D3A87C7B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62" y="3112947"/>
            <a:ext cx="357887" cy="167385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8CB52C5-9DCC-5FF9-3746-E508861198F6}"/>
              </a:ext>
            </a:extLst>
          </p:cNvPr>
          <p:cNvSpPr>
            <a:spLocks noGrp="1"/>
          </p:cNvSpPr>
          <p:nvPr>
            <p:ph type="body" idx="1"/>
          </p:nvPr>
        </p:nvSpPr>
        <p:spPr>
          <a:xfrm>
            <a:off x="3855980" y="1185690"/>
            <a:ext cx="4305554" cy="3017520"/>
          </a:xfrm>
        </p:spPr>
        <p:txBody>
          <a:bodyPr vert="horz" lIns="45720" tIns="45720" rIns="45720" bIns="45720" rtlCol="0">
            <a:normAutofit/>
          </a:bodyPr>
          <a:lstStyle/>
          <a:p>
            <a:pPr marL="114300" indent="0" defTabSz="914400">
              <a:buClr>
                <a:schemeClr val="accent1"/>
              </a:buClr>
              <a:buNone/>
            </a:pPr>
            <a:endParaRPr lang="en-US" dirty="0">
              <a:solidFill>
                <a:schemeClr val="tx1"/>
              </a:solidFill>
            </a:endParaRPr>
          </a:p>
          <a:p>
            <a:pPr defTabSz="914400">
              <a:buClr>
                <a:schemeClr val="accent1"/>
              </a:buClr>
            </a:pPr>
            <a:endParaRPr lang="en-US" dirty="0">
              <a:solidFill>
                <a:schemeClr val="tx1"/>
              </a:solidFill>
            </a:endParaRPr>
          </a:p>
          <a:p>
            <a:pPr defTabSz="914400">
              <a:buClr>
                <a:schemeClr val="accent1"/>
              </a:buClr>
            </a:pPr>
            <a:endParaRPr lang="en-US" dirty="0">
              <a:solidFill>
                <a:schemeClr val="tx1"/>
              </a:solidFill>
            </a:endParaRPr>
          </a:p>
        </p:txBody>
      </p:sp>
      <p:sp>
        <p:nvSpPr>
          <p:cNvPr id="4" name="Slide Number Placeholder 3">
            <a:extLst>
              <a:ext uri="{FF2B5EF4-FFF2-40B4-BE49-F238E27FC236}">
                <a16:creationId xmlns:a16="http://schemas.microsoft.com/office/drawing/2014/main" id="{33D3D793-F96E-9F69-83CD-0EB8935C880F}"/>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6</a:t>
            </a:fld>
            <a:endParaRPr lang="en-US" sz="300" kern="1200" dirty="0">
              <a:solidFill>
                <a:schemeClr val="tx1">
                  <a:lumMod val="95000"/>
                  <a:lumOff val="5000"/>
                </a:schemeClr>
              </a:solidFill>
              <a:latin typeface="+mj-lt"/>
              <a:ea typeface="+mn-ea"/>
              <a:cs typeface="+mn-cs"/>
            </a:endParaRPr>
          </a:p>
        </p:txBody>
      </p:sp>
      <p:sp>
        <p:nvSpPr>
          <p:cNvPr id="6" name="Smiley Face 5">
            <a:extLst>
              <a:ext uri="{FF2B5EF4-FFF2-40B4-BE49-F238E27FC236}">
                <a16:creationId xmlns:a16="http://schemas.microsoft.com/office/drawing/2014/main" id="{9E17447F-8D41-B708-0A5B-D50448497293}"/>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ACFC932D-B775-554D-1DC0-DAE9F46B566A}"/>
              </a:ext>
            </a:extLst>
          </p:cNvPr>
          <p:cNvGraphicFramePr>
            <a:graphicFrameLocks noGrp="1"/>
          </p:cNvGraphicFramePr>
          <p:nvPr>
            <p:extLst>
              <p:ext uri="{D42A27DB-BD31-4B8C-83A1-F6EECF244321}">
                <p14:modId xmlns:p14="http://schemas.microsoft.com/office/powerpoint/2010/main" val="823758742"/>
              </p:ext>
            </p:extLst>
          </p:nvPr>
        </p:nvGraphicFramePr>
        <p:xfrm>
          <a:off x="1143249" y="2997435"/>
          <a:ext cx="7802445" cy="1952551"/>
        </p:xfrm>
        <a:graphic>
          <a:graphicData uri="http://schemas.openxmlformats.org/drawingml/2006/table">
            <a:tbl>
              <a:tblPr firstRow="1" firstCol="1" bandRow="1">
                <a:tableStyleId>{C98665B7-6574-423E-A4B5-A6C020D860FF}</a:tableStyleId>
              </a:tblPr>
              <a:tblGrid>
                <a:gridCol w="1396816">
                  <a:extLst>
                    <a:ext uri="{9D8B030D-6E8A-4147-A177-3AD203B41FA5}">
                      <a16:colId xmlns:a16="http://schemas.microsoft.com/office/drawing/2014/main" val="3929458936"/>
                    </a:ext>
                  </a:extLst>
                </a:gridCol>
                <a:gridCol w="1657362">
                  <a:extLst>
                    <a:ext uri="{9D8B030D-6E8A-4147-A177-3AD203B41FA5}">
                      <a16:colId xmlns:a16="http://schemas.microsoft.com/office/drawing/2014/main" val="2990122639"/>
                    </a:ext>
                  </a:extLst>
                </a:gridCol>
                <a:gridCol w="1619479">
                  <a:extLst>
                    <a:ext uri="{9D8B030D-6E8A-4147-A177-3AD203B41FA5}">
                      <a16:colId xmlns:a16="http://schemas.microsoft.com/office/drawing/2014/main" val="3311985806"/>
                    </a:ext>
                  </a:extLst>
                </a:gridCol>
                <a:gridCol w="1680912">
                  <a:extLst>
                    <a:ext uri="{9D8B030D-6E8A-4147-A177-3AD203B41FA5}">
                      <a16:colId xmlns:a16="http://schemas.microsoft.com/office/drawing/2014/main" val="3395124420"/>
                    </a:ext>
                  </a:extLst>
                </a:gridCol>
                <a:gridCol w="1447876">
                  <a:extLst>
                    <a:ext uri="{9D8B030D-6E8A-4147-A177-3AD203B41FA5}">
                      <a16:colId xmlns:a16="http://schemas.microsoft.com/office/drawing/2014/main" val="2382512521"/>
                    </a:ext>
                  </a:extLst>
                </a:gridCol>
              </a:tblGrid>
              <a:tr h="984693">
                <a:tc>
                  <a:txBody>
                    <a:bodyPr/>
                    <a:lstStyle/>
                    <a:p>
                      <a:pPr marL="0" marR="0" algn="ctr">
                        <a:lnSpc>
                          <a:spcPct val="107000"/>
                        </a:lnSpc>
                        <a:spcBef>
                          <a:spcPts val="0"/>
                        </a:spcBef>
                        <a:spcAft>
                          <a:spcPts val="0"/>
                        </a:spcAft>
                      </a:pPr>
                      <a:r>
                        <a:rPr lang="en-US" sz="2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ELA Gr 3-5</a:t>
                      </a:r>
                      <a:endParaRPr lang="en-US" sz="1100" dirty="0">
                        <a:effectLst/>
                      </a:endParaRPr>
                    </a:p>
                    <a:p>
                      <a:pPr marL="0" marR="0" algn="ctr">
                        <a:lnSpc>
                          <a:spcPct val="107000"/>
                        </a:lnSpc>
                        <a:spcBef>
                          <a:spcPts val="0"/>
                        </a:spcBef>
                        <a:spcAft>
                          <a:spcPts val="0"/>
                        </a:spcAft>
                      </a:pPr>
                      <a:r>
                        <a:rPr lang="en-US" sz="2000" dirty="0">
                          <a:effectLst/>
                        </a:rPr>
                        <a:t>Proficiency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Math Gr 3-5</a:t>
                      </a:r>
                      <a:endParaRPr lang="en-US" sz="1100" dirty="0">
                        <a:effectLst/>
                      </a:endParaRPr>
                    </a:p>
                    <a:p>
                      <a:pPr marL="0" marR="0" algn="ctr">
                        <a:lnSpc>
                          <a:spcPct val="107000"/>
                        </a:lnSpc>
                        <a:spcBef>
                          <a:spcPts val="0"/>
                        </a:spcBef>
                        <a:spcAft>
                          <a:spcPts val="0"/>
                        </a:spcAft>
                      </a:pPr>
                      <a:r>
                        <a:rPr lang="en-US" sz="2000" dirty="0">
                          <a:effectLst/>
                        </a:rPr>
                        <a:t>Proficiency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Science Gr 5</a:t>
                      </a:r>
                      <a:endParaRPr lang="en-US" sz="1100">
                        <a:effectLst/>
                      </a:endParaRPr>
                    </a:p>
                    <a:p>
                      <a:pPr marL="0" marR="0" algn="ctr">
                        <a:lnSpc>
                          <a:spcPct val="107000"/>
                        </a:lnSpc>
                        <a:spcBef>
                          <a:spcPts val="0"/>
                        </a:spcBef>
                        <a:spcAft>
                          <a:spcPts val="0"/>
                        </a:spcAft>
                      </a:pPr>
                      <a:r>
                        <a:rPr lang="en-US" sz="2000">
                          <a:effectLst/>
                        </a:rPr>
                        <a:t>Proficiency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ELA Gr 3</a:t>
                      </a:r>
                      <a:endParaRPr lang="en-US" sz="1100" dirty="0">
                        <a:effectLst/>
                      </a:endParaRPr>
                    </a:p>
                    <a:p>
                      <a:pPr marL="0" marR="0" algn="ctr">
                        <a:lnSpc>
                          <a:spcPct val="107000"/>
                        </a:lnSpc>
                        <a:spcBef>
                          <a:spcPts val="0"/>
                        </a:spcBef>
                        <a:spcAft>
                          <a:spcPts val="0"/>
                        </a:spcAft>
                      </a:pPr>
                      <a:r>
                        <a:rPr lang="en-US" sz="2000" dirty="0">
                          <a:effectLst/>
                        </a:rPr>
                        <a:t>Proficiency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563673"/>
                  </a:ext>
                </a:extLst>
              </a:tr>
              <a:tr h="317008">
                <a:tc>
                  <a:txBody>
                    <a:bodyPr/>
                    <a:lstStyle/>
                    <a:p>
                      <a:pPr marL="0" marR="0" algn="ctr">
                        <a:lnSpc>
                          <a:spcPct val="107000"/>
                        </a:lnSpc>
                        <a:spcBef>
                          <a:spcPts val="0"/>
                        </a:spcBef>
                        <a:spcAft>
                          <a:spcPts val="0"/>
                        </a:spcAft>
                      </a:pPr>
                      <a:r>
                        <a:rPr lang="en-US" sz="2000">
                          <a:effectLst/>
                        </a:rPr>
                        <a:t>2022-23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0167349"/>
                  </a:ext>
                </a:extLst>
              </a:tr>
              <a:tr h="650850">
                <a:tc>
                  <a:txBody>
                    <a:bodyPr/>
                    <a:lstStyle/>
                    <a:p>
                      <a:pPr marL="0" marR="0" algn="ctr">
                        <a:lnSpc>
                          <a:spcPct val="107000"/>
                        </a:lnSpc>
                        <a:spcBef>
                          <a:spcPts val="0"/>
                        </a:spcBef>
                        <a:spcAft>
                          <a:spcPts val="0"/>
                        </a:spcAft>
                      </a:pPr>
                      <a:r>
                        <a:rPr lang="en-US" sz="2000" dirty="0">
                          <a:effectLst/>
                        </a:rPr>
                        <a:t>2023-24 Goals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1955710"/>
                  </a:ext>
                </a:extLst>
              </a:tr>
            </a:tbl>
          </a:graphicData>
        </a:graphic>
      </p:graphicFrame>
    </p:spTree>
    <p:extLst>
      <p:ext uri="{BB962C8B-B14F-4D97-AF65-F5344CB8AC3E}">
        <p14:creationId xmlns:p14="http://schemas.microsoft.com/office/powerpoint/2010/main" val="266711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326571" y="358388"/>
            <a:ext cx="752980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1"/>
                </a:solidFill>
              </a:rPr>
              <a:t>Title I Schoolwide Planning and Input</a:t>
            </a:r>
            <a:endParaRPr dirty="0">
              <a:solidFill>
                <a:schemeClr val="tx1"/>
              </a:solidFill>
            </a:endParaRPr>
          </a:p>
        </p:txBody>
      </p:sp>
      <p:sp>
        <p:nvSpPr>
          <p:cNvPr id="252" name="Google Shape;252;p28"/>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243" name="Google Shape;243;p28"/>
          <p:cNvGrpSpPr/>
          <p:nvPr/>
        </p:nvGrpSpPr>
        <p:grpSpPr>
          <a:xfrm>
            <a:off x="5632317" y="2002063"/>
            <a:ext cx="3305700" cy="2612288"/>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Last</a:t>
              </a:r>
              <a:endParaRPr>
                <a:solidFill>
                  <a:schemeClr val="lt1"/>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grpSp>
        <p:nvGrpSpPr>
          <p:cNvPr id="246" name="Google Shape;246;p28"/>
          <p:cNvGrpSpPr/>
          <p:nvPr/>
        </p:nvGrpSpPr>
        <p:grpSpPr>
          <a:xfrm>
            <a:off x="0" y="2002224"/>
            <a:ext cx="3546900" cy="2612127"/>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First</a:t>
              </a:r>
              <a:endParaRPr sz="2400">
                <a:solidFill>
                  <a:schemeClr val="lt1"/>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600" dirty="0">
                <a:solidFill>
                  <a:schemeClr val="dk1"/>
                </a:solidFill>
                <a:latin typeface="Lato"/>
                <a:ea typeface="Lato"/>
                <a:cs typeface="Lato"/>
                <a:sym typeface="Lato"/>
              </a:endParaRPr>
            </a:p>
          </p:txBody>
        </p:sp>
      </p:grpSp>
      <p:grpSp>
        <p:nvGrpSpPr>
          <p:cNvPr id="249" name="Google Shape;249;p28"/>
          <p:cNvGrpSpPr/>
          <p:nvPr/>
        </p:nvGrpSpPr>
        <p:grpSpPr>
          <a:xfrm>
            <a:off x="2944204" y="2002063"/>
            <a:ext cx="3305700" cy="2654486"/>
            <a:chOff x="2944204" y="1189775"/>
            <a:chExt cx="3305700" cy="3539314"/>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Second</a:t>
              </a:r>
              <a:endParaRPr>
                <a:solidFill>
                  <a:schemeClr val="lt1"/>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851028" y="2654338"/>
            <a:ext cx="1997861" cy="1384995"/>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762000" y="125556"/>
            <a:ext cx="6462600" cy="8574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761999" y="1020512"/>
            <a:ext cx="7934325" cy="646331"/>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dirty="0">
              <a:solidFill>
                <a:schemeClr val="tx1">
                  <a:lumMod val="75000"/>
                </a:schemeClr>
              </a:solidFill>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4791933"/>
              </p:ext>
            </p:extLst>
          </p:nvPr>
        </p:nvGraphicFramePr>
        <p:xfrm>
          <a:off x="1785935" y="1666843"/>
          <a:ext cx="5886451" cy="3089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ar: 5 Points 6">
            <a:extLst>
              <a:ext uri="{FF2B5EF4-FFF2-40B4-BE49-F238E27FC236}">
                <a16:creationId xmlns:a16="http://schemas.microsoft.com/office/drawing/2014/main" id="{041B9675-DF26-990B-EC29-386EF6C84A3C}"/>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853" y="1666843"/>
            <a:ext cx="1095376" cy="7231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1785935" y="3211723"/>
            <a:ext cx="1177290" cy="738495"/>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7">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298" tIns="72947" rIns="62298" bIns="72947" numCol="1" spcCol="1270" anchor="ctr" anchorCtr="0">
              <a:noAutofit/>
            </a:bodyPr>
            <a:lstStyle/>
            <a:p>
              <a:pPr marL="0" lvl="0" indent="0" algn="ctr" defTabSz="622300">
                <a:lnSpc>
                  <a:spcPct val="90000"/>
                </a:lnSpc>
                <a:spcBef>
                  <a:spcPct val="0"/>
                </a:spcBef>
                <a:spcAft>
                  <a:spcPct val="35000"/>
                </a:spcAft>
                <a:buNone/>
              </a:pPr>
              <a:endParaRPr lang="en-US" sz="1400" kern="1200" dirty="0"/>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853" y="3973819"/>
            <a:ext cx="1095376" cy="72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06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768096" y="438912"/>
            <a:ext cx="7290054" cy="1124712"/>
          </a:xfrm>
        </p:spPr>
        <p:txBody>
          <a:bodyPr vert="horz" lIns="91440" tIns="45720" rIns="91440" bIns="45720" rtlCol="0" anchor="ctr">
            <a:normAutofit/>
          </a:bodyPr>
          <a:lstStyle/>
          <a:p>
            <a:pPr defTabSz="914400">
              <a:spcBef>
                <a:spcPct val="0"/>
              </a:spcBef>
            </a:pPr>
            <a:r>
              <a:rPr lang="en-US" altLang="en-US" sz="3900" kern="1200" cap="all" spc="100" baseline="0" dirty="0">
                <a:solidFill>
                  <a:schemeClr val="tx1">
                    <a:lumMod val="95000"/>
                    <a:lumOff val="5000"/>
                  </a:schemeClr>
                </a:solidFill>
                <a:latin typeface="+mj-lt"/>
                <a:ea typeface="+mj-ea"/>
                <a:cs typeface="+mj-cs"/>
              </a:rPr>
              <a:t>Working Together for Student Success</a:t>
            </a:r>
            <a:endParaRPr lang="en-US" sz="3900" kern="1200" cap="all" spc="100" baseline="0" dirty="0">
              <a:solidFill>
                <a:schemeClr val="tx1">
                  <a:lumMod val="95000"/>
                  <a:lumOff val="5000"/>
                </a:schemeClr>
              </a:solidFill>
              <a:latin typeface="+mj-lt"/>
              <a:ea typeface="+mj-ea"/>
              <a:cs typeface="+mj-cs"/>
            </a:endParaRPr>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a:xfrm>
            <a:off x="8127999" y="4853028"/>
            <a:ext cx="730251" cy="205740"/>
          </a:xfrm>
        </p:spPr>
        <p:txBody>
          <a:bodyPr vert="horz" lIns="91440" tIns="45720" rIns="91440" bIns="45720" rtlCol="0" anchor="ctr">
            <a:normAutofit lnSpcReduction="10000"/>
          </a:bodyPr>
          <a:lstStyle/>
          <a:p>
            <a:pPr lvl="0" indent="0">
              <a:lnSpc>
                <a:spcPct val="90000"/>
              </a:lnSpc>
              <a:spcBef>
                <a:spcPts val="0"/>
              </a:spcBef>
              <a:spcAft>
                <a:spcPts val="600"/>
              </a:spcAft>
              <a:buNone/>
            </a:pPr>
            <a:fld id="{00000000-1234-1234-1234-123412341234}" type="slidenum">
              <a:rPr lang="en-US" sz="300" kern="1200" dirty="0">
                <a:solidFill>
                  <a:schemeClr val="tx1">
                    <a:lumMod val="95000"/>
                    <a:lumOff val="5000"/>
                  </a:schemeClr>
                </a:solidFill>
                <a:latin typeface="+mj-lt"/>
                <a:ea typeface="+mn-ea"/>
                <a:cs typeface="+mn-cs"/>
              </a:rPr>
              <a:pPr lvl="0" indent="0">
                <a:lnSpc>
                  <a:spcPct val="90000"/>
                </a:lnSpc>
                <a:spcBef>
                  <a:spcPts val="0"/>
                </a:spcBef>
                <a:spcAft>
                  <a:spcPts val="600"/>
                </a:spcAft>
                <a:buNone/>
              </a:pPr>
              <a:t>9</a:t>
            </a:fld>
            <a:endParaRPr lang="en-US" sz="300" kern="1200" dirty="0">
              <a:solidFill>
                <a:schemeClr val="tx1">
                  <a:lumMod val="95000"/>
                  <a:lumOff val="5000"/>
                </a:schemeClr>
              </a:solidFill>
              <a:latin typeface="+mj-lt"/>
              <a:ea typeface="+mn-ea"/>
              <a:cs typeface="+mn-cs"/>
            </a:endParaRPr>
          </a:p>
        </p:txBody>
      </p:sp>
      <p:sp>
        <p:nvSpPr>
          <p:cNvPr id="15" name="Star: 5 Points 14">
            <a:extLst>
              <a:ext uri="{FF2B5EF4-FFF2-40B4-BE49-F238E27FC236}">
                <a16:creationId xmlns:a16="http://schemas.microsoft.com/office/drawing/2014/main" id="{6136C996-F299-8CCA-6EE2-BD8E0CB58A0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17" name="TextBox 11">
            <a:extLst>
              <a:ext uri="{FF2B5EF4-FFF2-40B4-BE49-F238E27FC236}">
                <a16:creationId xmlns:a16="http://schemas.microsoft.com/office/drawing/2014/main" id="{E7F558DE-6E0E-F5BA-B5BB-B61FCC0F5D02}"/>
              </a:ext>
            </a:extLst>
          </p:cNvPr>
          <p:cNvGraphicFramePr/>
          <p:nvPr>
            <p:extLst>
              <p:ext uri="{D42A27DB-BD31-4B8C-83A1-F6EECF244321}">
                <p14:modId xmlns:p14="http://schemas.microsoft.com/office/powerpoint/2010/main" val="2633976033"/>
              </p:ext>
            </p:extLst>
          </p:nvPr>
        </p:nvGraphicFramePr>
        <p:xfrm>
          <a:off x="837802" y="1563624"/>
          <a:ext cx="7290197" cy="301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681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26F2A1D279794C95913B258445B400" ma:contentTypeVersion="6" ma:contentTypeDescription="Create a new document." ma:contentTypeScope="" ma:versionID="5f859791bfa6c4a9990fc35e3d8ebd4d">
  <xsd:schema xmlns:xsd="http://www.w3.org/2001/XMLSchema" xmlns:xs="http://www.w3.org/2001/XMLSchema" xmlns:p="http://schemas.microsoft.com/office/2006/metadata/properties" xmlns:ns2="14014824-8c68-406d-86fe-dcccc773fde3" targetNamespace="http://schemas.microsoft.com/office/2006/metadata/properties" ma:root="true" ma:fieldsID="217068c4a8a1ec9cf35d18339c106288" ns2:_="">
    <xsd:import namespace="14014824-8c68-406d-86fe-dcccc773fd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14824-8c68-406d-86fe-dcccc773f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BC683C-F712-4285-83F9-47B438E00907}">
  <ds:schemaRefs>
    <ds:schemaRef ds:uri="http://schemas.microsoft.com/sharepoint/v3/contenttype/forms"/>
  </ds:schemaRefs>
</ds:datastoreItem>
</file>

<file path=customXml/itemProps2.xml><?xml version="1.0" encoding="utf-8"?>
<ds:datastoreItem xmlns:ds="http://schemas.openxmlformats.org/officeDocument/2006/customXml" ds:itemID="{4D974530-AC96-431F-AD8D-2C022D30E69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F0E17D5-F473-447C-BFAC-35C5AEEC9A3E}">
  <ds:schemaRefs>
    <ds:schemaRef ds:uri="14014824-8c68-406d-86fe-dcccc773fd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Integral</Template>
  <TotalTime>33937</TotalTime>
  <Words>1386</Words>
  <Application>Microsoft Office PowerPoint</Application>
  <PresentationFormat>On-screen Show (16:9)</PresentationFormat>
  <Paragraphs>189</Paragraphs>
  <Slides>18</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Calibri</vt:lpstr>
      <vt:lpstr>Nirmala UI Semilight</vt:lpstr>
      <vt:lpstr>Lato</vt:lpstr>
      <vt:lpstr>Raleway</vt:lpstr>
      <vt:lpstr>Open Sans Condensed</vt:lpstr>
      <vt:lpstr>Tw Cen MT Condensed</vt:lpstr>
      <vt:lpstr>Arial</vt:lpstr>
      <vt:lpstr>Wingdings 3</vt:lpstr>
      <vt:lpstr>Roboto</vt:lpstr>
      <vt:lpstr>Tw Cen MT</vt:lpstr>
      <vt:lpstr>Integral</vt:lpstr>
      <vt:lpstr>Title I Annual Parent Meeting</vt:lpstr>
      <vt:lpstr>Title I Funding Process</vt:lpstr>
      <vt:lpstr>Title I  Supplemental Resources</vt:lpstr>
      <vt:lpstr>PowerPoint Presentation</vt:lpstr>
      <vt:lpstr>Title I Programs Provide Supplemental Support</vt:lpstr>
      <vt:lpstr>Let’s Celebrate!</vt:lpstr>
      <vt:lpstr>Title I Schoolwide Planning and Input</vt:lpstr>
      <vt:lpstr>Parent’s Right to Know</vt:lpstr>
      <vt:lpstr>Working Together for Student Success</vt:lpstr>
      <vt:lpstr>Parent-School-Student Compact</vt:lpstr>
      <vt:lpstr>San Jose Compact</vt:lpstr>
      <vt:lpstr>Parent and Family Engagement Plan (PFEP)</vt:lpstr>
      <vt:lpstr>PowerPoint Presentation</vt:lpstr>
      <vt:lpstr>Accountability </vt:lpstr>
      <vt:lpstr>Parent Advisory Council (PAC)</vt:lpstr>
      <vt:lpstr>Additional Resources</vt:lpstr>
      <vt:lpstr>Thank you for your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dc:creator>Petitbois Merlande</dc:creator>
  <cp:lastModifiedBy>Brown Lisa</cp:lastModifiedBy>
  <cp:revision>71</cp:revision>
  <cp:lastPrinted>2021-07-28T13:58:00Z</cp:lastPrinted>
  <dcterms:modified xsi:type="dcterms:W3CDTF">2023-08-23T20:21:01Z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0x010100C426F2A1D279794C95913B258445B400</vt:lpwstr>
  </property>
</Properties>
</file>